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be3d88be2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9ec7bbba84410"/>
  </p:sldMasterIdLst>
  <p:sldIdLst>
    <p:sldId xmlns:r="http://schemas.openxmlformats.org/officeDocument/2006/relationships" id="256" r:id="Rf8b53446ffa8479a"/>
    <p:sldId xmlns:r="http://schemas.openxmlformats.org/officeDocument/2006/relationships" id="257" r:id="R57e47f90366e4591"/>
    <p:sldId xmlns:r="http://schemas.openxmlformats.org/officeDocument/2006/relationships" id="258" r:id="R2be2893860024ce3"/>
    <p:sldId xmlns:r="http://schemas.openxmlformats.org/officeDocument/2006/relationships" id="259" r:id="R6321758539f84810"/>
    <p:sldId xmlns:r="http://schemas.openxmlformats.org/officeDocument/2006/relationships" id="260" r:id="Rcfcc0597041d47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9ec7bbba84410" /><Relationship Type="http://schemas.openxmlformats.org/officeDocument/2006/relationships/slide" Target="/ppt/slides/slide1.xml" Id="Rf8b53446ffa8479a" /><Relationship Type="http://schemas.openxmlformats.org/officeDocument/2006/relationships/slide" Target="/ppt/slides/slide2.xml" Id="R57e47f90366e4591" /><Relationship Type="http://schemas.openxmlformats.org/officeDocument/2006/relationships/slide" Target="/ppt/slides/slide3.xml" Id="R2be2893860024ce3" /><Relationship Type="http://schemas.openxmlformats.org/officeDocument/2006/relationships/slide" Target="/ppt/slides/slide4.xml" Id="R6321758539f84810" /><Relationship Type="http://schemas.openxmlformats.org/officeDocument/2006/relationships/slide" Target="/ppt/slides/slide5.xml" Id="Rcfcc0597041d47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8e9add18e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07eb7a4264878" /><Relationship Type="http://schemas.openxmlformats.org/officeDocument/2006/relationships/theme" Target="/ppt/slideMasters/theme/theme1.xml" Id="R42e7db96edd3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07eb7a426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21147d17f43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b1c5500fe45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0548c5f5e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3863f9c4f4f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1375ca6a947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