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0dae03f23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4b76bdb084745"/>
  </p:sldMasterIdLst>
  <p:sldIdLst>
    <p:sldId xmlns:r="http://schemas.openxmlformats.org/officeDocument/2006/relationships" id="256" r:id="R3b729bff9ff54a0e"/>
    <p:sldId xmlns:r="http://schemas.openxmlformats.org/officeDocument/2006/relationships" id="257" r:id="Rc860e5869eac4459"/>
    <p:sldId xmlns:r="http://schemas.openxmlformats.org/officeDocument/2006/relationships" id="258" r:id="Rbd1a55d11c104c8e"/>
    <p:sldId xmlns:r="http://schemas.openxmlformats.org/officeDocument/2006/relationships" id="259" r:id="R3f1e47496b8a491d"/>
    <p:sldId xmlns:r="http://schemas.openxmlformats.org/officeDocument/2006/relationships" id="260" r:id="R41f8520954ea48b3"/>
    <p:sldId xmlns:r="http://schemas.openxmlformats.org/officeDocument/2006/relationships" id="261" r:id="R32cd0ff46d3f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4b76bdb084745" /><Relationship Type="http://schemas.openxmlformats.org/officeDocument/2006/relationships/slide" Target="/ppt/slides/slide1.xml" Id="R3b729bff9ff54a0e" /><Relationship Type="http://schemas.openxmlformats.org/officeDocument/2006/relationships/slide" Target="/ppt/slides/slide2.xml" Id="Rc860e5869eac4459" /><Relationship Type="http://schemas.openxmlformats.org/officeDocument/2006/relationships/slide" Target="/ppt/slides/slide3.xml" Id="Rbd1a55d11c104c8e" /><Relationship Type="http://schemas.openxmlformats.org/officeDocument/2006/relationships/slide" Target="/ppt/slides/slide4.xml" Id="R3f1e47496b8a491d" /><Relationship Type="http://schemas.openxmlformats.org/officeDocument/2006/relationships/slide" Target="/ppt/slides/slide5.xml" Id="R41f8520954ea48b3" /><Relationship Type="http://schemas.openxmlformats.org/officeDocument/2006/relationships/slide" Target="/ppt/slides/slide6.xml" Id="R32cd0ff46d3f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0bfbd228a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c8a777bff4245" /><Relationship Type="http://schemas.openxmlformats.org/officeDocument/2006/relationships/theme" Target="/ppt/slideMasters/theme/theme1.xml" Id="R354b6196ceea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c8a777bff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1b2ea98a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8337cd14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6e0ed83d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4ffb91cb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cb431742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af273e25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SPEIDERFORBUND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SPEIDERFORBUND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88 131 183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nsf@speiding.no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954 877 841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