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4a4c8e330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d984e578940f0"/>
  </p:sldMasterIdLst>
  <p:sldIdLst>
    <p:sldId xmlns:r="http://schemas.openxmlformats.org/officeDocument/2006/relationships" id="256" r:id="R1d8ea17b954e4103"/>
    <p:sldId xmlns:r="http://schemas.openxmlformats.org/officeDocument/2006/relationships" id="257" r:id="Rf441934d187c4237"/>
    <p:sldId xmlns:r="http://schemas.openxmlformats.org/officeDocument/2006/relationships" id="258" r:id="Rbba2bc05e2354c0c"/>
    <p:sldId xmlns:r="http://schemas.openxmlformats.org/officeDocument/2006/relationships" id="259" r:id="R8feea4be50304d4d"/>
    <p:sldId xmlns:r="http://schemas.openxmlformats.org/officeDocument/2006/relationships" id="260" r:id="Rae96ec6c52f64d02"/>
    <p:sldId xmlns:r="http://schemas.openxmlformats.org/officeDocument/2006/relationships" id="261" r:id="R50e42e9e4e314e15"/>
    <p:sldId xmlns:r="http://schemas.openxmlformats.org/officeDocument/2006/relationships" id="262" r:id="Rd8009a88d5664b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d984e578940f0" /><Relationship Type="http://schemas.openxmlformats.org/officeDocument/2006/relationships/slide" Target="/ppt/slides/slide1.xml" Id="R1d8ea17b954e4103" /><Relationship Type="http://schemas.openxmlformats.org/officeDocument/2006/relationships/slide" Target="/ppt/slides/slide2.xml" Id="Rf441934d187c4237" /><Relationship Type="http://schemas.openxmlformats.org/officeDocument/2006/relationships/slide" Target="/ppt/slides/slide3.xml" Id="Rbba2bc05e2354c0c" /><Relationship Type="http://schemas.openxmlformats.org/officeDocument/2006/relationships/slide" Target="/ppt/slides/slide4.xml" Id="R8feea4be50304d4d" /><Relationship Type="http://schemas.openxmlformats.org/officeDocument/2006/relationships/slide" Target="/ppt/slides/slide5.xml" Id="Rae96ec6c52f64d02" /><Relationship Type="http://schemas.openxmlformats.org/officeDocument/2006/relationships/slide" Target="/ppt/slides/slide6.xml" Id="R50e42e9e4e314e15" /><Relationship Type="http://schemas.openxmlformats.org/officeDocument/2006/relationships/slide" Target="/ppt/slides/slide7.xml" Id="Rd8009a88d5664b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48966a526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d145f05fb4943" /><Relationship Type="http://schemas.openxmlformats.org/officeDocument/2006/relationships/theme" Target="/ppt/slideMasters/theme/theme1.xml" Id="R39a760f9a39d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d145f05fb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0e349396348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987d0e569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86ff73f0e43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797c41ff843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478f70ad5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fbbefc20d49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8b8de414643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TOMCON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955 010 566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