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10b215240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26fbbf8ca4ee1"/>
  </p:sldMasterIdLst>
  <p:sldIdLst>
    <p:sldId xmlns:r="http://schemas.openxmlformats.org/officeDocument/2006/relationships" id="256" r:id="R6d416d96324843e6"/>
    <p:sldId xmlns:r="http://schemas.openxmlformats.org/officeDocument/2006/relationships" id="257" r:id="R2085b9e7aaab484a"/>
    <p:sldId xmlns:r="http://schemas.openxmlformats.org/officeDocument/2006/relationships" id="258" r:id="Ra37ad53b79b945a9"/>
    <p:sldId xmlns:r="http://schemas.openxmlformats.org/officeDocument/2006/relationships" id="259" r:id="R60711c4b79ce4b4b"/>
    <p:sldId xmlns:r="http://schemas.openxmlformats.org/officeDocument/2006/relationships" id="260" r:id="Rfd97a27615d94be6"/>
    <p:sldId xmlns:r="http://schemas.openxmlformats.org/officeDocument/2006/relationships" id="261" r:id="R257ef43fb80d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26fbbf8ca4ee1" /><Relationship Type="http://schemas.openxmlformats.org/officeDocument/2006/relationships/slide" Target="/ppt/slides/slide1.xml" Id="R6d416d96324843e6" /><Relationship Type="http://schemas.openxmlformats.org/officeDocument/2006/relationships/slide" Target="/ppt/slides/slide2.xml" Id="R2085b9e7aaab484a" /><Relationship Type="http://schemas.openxmlformats.org/officeDocument/2006/relationships/slide" Target="/ppt/slides/slide3.xml" Id="Ra37ad53b79b945a9" /><Relationship Type="http://schemas.openxmlformats.org/officeDocument/2006/relationships/slide" Target="/ppt/slides/slide4.xml" Id="R60711c4b79ce4b4b" /><Relationship Type="http://schemas.openxmlformats.org/officeDocument/2006/relationships/slide" Target="/ppt/slides/slide5.xml" Id="Rfd97a27615d94be6" /><Relationship Type="http://schemas.openxmlformats.org/officeDocument/2006/relationships/slide" Target="/ppt/slides/slide6.xml" Id="R257ef43fb80d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80521b04f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cfd4da9c4bfd" /><Relationship Type="http://schemas.openxmlformats.org/officeDocument/2006/relationships/theme" Target="/ppt/slideMasters/theme/theme1.xml" Id="R7193bbc971a2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2cfd4da9c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2dc2e340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07ca6cab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744f273b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dae1c127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ba09b4774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519699c2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26 516 322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90 469 284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116 925 621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imf@imf.no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955 043 901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