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cfe080090849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14899cca134d41"/>
  </p:sldMasterIdLst>
  <p:sldIdLst>
    <p:sldId xmlns:r="http://schemas.openxmlformats.org/officeDocument/2006/relationships" id="256" r:id="Rc3f7cc878bfa4813"/>
    <p:sldId xmlns:r="http://schemas.openxmlformats.org/officeDocument/2006/relationships" id="257" r:id="R0f9b56ae9ff740c5"/>
    <p:sldId xmlns:r="http://schemas.openxmlformats.org/officeDocument/2006/relationships" id="258" r:id="R5ee4ae2616074f29"/>
    <p:sldId xmlns:r="http://schemas.openxmlformats.org/officeDocument/2006/relationships" id="259" r:id="R1374c3c0a42d44d5"/>
    <p:sldId xmlns:r="http://schemas.openxmlformats.org/officeDocument/2006/relationships" id="260" r:id="R075becb1267d4adb"/>
    <p:sldId xmlns:r="http://schemas.openxmlformats.org/officeDocument/2006/relationships" id="261" r:id="R3cd1f662a3fb4a41"/>
    <p:sldId xmlns:r="http://schemas.openxmlformats.org/officeDocument/2006/relationships" id="262" r:id="Re228a7b8502f41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14899cca134d41" /><Relationship Type="http://schemas.openxmlformats.org/officeDocument/2006/relationships/slide" Target="/ppt/slides/slide1.xml" Id="Rc3f7cc878bfa4813" /><Relationship Type="http://schemas.openxmlformats.org/officeDocument/2006/relationships/slide" Target="/ppt/slides/slide2.xml" Id="R0f9b56ae9ff740c5" /><Relationship Type="http://schemas.openxmlformats.org/officeDocument/2006/relationships/slide" Target="/ppt/slides/slide3.xml" Id="R5ee4ae2616074f29" /><Relationship Type="http://schemas.openxmlformats.org/officeDocument/2006/relationships/slide" Target="/ppt/slides/slide4.xml" Id="R1374c3c0a42d44d5" /><Relationship Type="http://schemas.openxmlformats.org/officeDocument/2006/relationships/slide" Target="/ppt/slides/slide5.xml" Id="R075becb1267d4adb" /><Relationship Type="http://schemas.openxmlformats.org/officeDocument/2006/relationships/slide" Target="/ppt/slides/slide6.xml" Id="R3cd1f662a3fb4a41" /><Relationship Type="http://schemas.openxmlformats.org/officeDocument/2006/relationships/slide" Target="/ppt/slides/slide7.xml" Id="Re228a7b8502f41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90344b99274b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46f6beb1f74a53" /><Relationship Type="http://schemas.openxmlformats.org/officeDocument/2006/relationships/theme" Target="/ppt/slideMasters/theme/theme1.xml" Id="R54235b1b502c40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46f6beb1f74a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54cf2255ff46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a61e884fed4f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6a99bbbc544a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a0583e1d2143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600509279d4f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604fb5534a41c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2d147da17a4b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SKOGHØY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SKOGHØY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SKOGHØY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SKOGHØY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SKOGHØY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SKOGHØY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5 619 565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5 278 873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−36 374 257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859 277 016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969 311 790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SKOGHØY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ENDRESON ANDERS  –  96,4 %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ENDRESON THORUNN G  –  3,6 %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SKOGHØY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955 503 325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SKOGHØY INVEST AS</a:t>
            </a:r>
          </a:p>
        </p:txBody>
      </p:sp>
    </p:spTree>
  </p:cSld>
  <p:clrMapOvr>
    <a:masterClrMapping xmlns:a="http://schemas.openxmlformats.org/drawingml/2006/main"/>
  </p:clrMapOvr>
</p:sld>
</file>