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6b042febac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38fe3f20a450c"/>
  </p:sldMasterIdLst>
  <p:sldIdLst>
    <p:sldId xmlns:r="http://schemas.openxmlformats.org/officeDocument/2006/relationships" id="256" r:id="R69c5e57c38284b6f"/>
    <p:sldId xmlns:r="http://schemas.openxmlformats.org/officeDocument/2006/relationships" id="257" r:id="R960f65c5ac9140da"/>
    <p:sldId xmlns:r="http://schemas.openxmlformats.org/officeDocument/2006/relationships" id="258" r:id="Rc53ea92bc96a4bab"/>
    <p:sldId xmlns:r="http://schemas.openxmlformats.org/officeDocument/2006/relationships" id="259" r:id="R3ac24c927565440f"/>
    <p:sldId xmlns:r="http://schemas.openxmlformats.org/officeDocument/2006/relationships" id="260" r:id="Rf1db1d684715429d"/>
    <p:sldId xmlns:r="http://schemas.openxmlformats.org/officeDocument/2006/relationships" id="261" r:id="R3bf4cefaa62e4d8e"/>
    <p:sldId xmlns:r="http://schemas.openxmlformats.org/officeDocument/2006/relationships" id="262" r:id="R2d471617e72e4b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38fe3f20a450c" /><Relationship Type="http://schemas.openxmlformats.org/officeDocument/2006/relationships/slide" Target="/ppt/slides/slide1.xml" Id="R69c5e57c38284b6f" /><Relationship Type="http://schemas.openxmlformats.org/officeDocument/2006/relationships/slide" Target="/ppt/slides/slide2.xml" Id="R960f65c5ac9140da" /><Relationship Type="http://schemas.openxmlformats.org/officeDocument/2006/relationships/slide" Target="/ppt/slides/slide3.xml" Id="Rc53ea92bc96a4bab" /><Relationship Type="http://schemas.openxmlformats.org/officeDocument/2006/relationships/slide" Target="/ppt/slides/slide4.xml" Id="R3ac24c927565440f" /><Relationship Type="http://schemas.openxmlformats.org/officeDocument/2006/relationships/slide" Target="/ppt/slides/slide5.xml" Id="Rf1db1d684715429d" /><Relationship Type="http://schemas.openxmlformats.org/officeDocument/2006/relationships/slide" Target="/ppt/slides/slide6.xml" Id="R3bf4cefaa62e4d8e" /><Relationship Type="http://schemas.openxmlformats.org/officeDocument/2006/relationships/slide" Target="/ppt/slides/slide7.xml" Id="R2d471617e72e4b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341ac04274e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c0c4a6ed7413a" /><Relationship Type="http://schemas.openxmlformats.org/officeDocument/2006/relationships/theme" Target="/ppt/slideMasters/theme/theme1.xml" Id="Rbb89c1ace47447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fc0c4a6ed7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cbf3c468248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4855eac10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cc0d22cc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3deb59fa44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52b806b2a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1fe8fde9247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af635101f43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