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40d5d62a4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46b2a175541a1"/>
  </p:sldMasterIdLst>
  <p:sldIdLst>
    <p:sldId xmlns:r="http://schemas.openxmlformats.org/officeDocument/2006/relationships" id="256" r:id="Rac2025478e6f4b22"/>
    <p:sldId xmlns:r="http://schemas.openxmlformats.org/officeDocument/2006/relationships" id="257" r:id="R73449e3b95e848c7"/>
    <p:sldId xmlns:r="http://schemas.openxmlformats.org/officeDocument/2006/relationships" id="258" r:id="R72b43e4a81394cde"/>
    <p:sldId xmlns:r="http://schemas.openxmlformats.org/officeDocument/2006/relationships" id="259" r:id="Re2c28305a0fb4c3a"/>
    <p:sldId xmlns:r="http://schemas.openxmlformats.org/officeDocument/2006/relationships" id="260" r:id="R63028564a1f446eb"/>
    <p:sldId xmlns:r="http://schemas.openxmlformats.org/officeDocument/2006/relationships" id="261" r:id="Ra7b93407a8d742b6"/>
    <p:sldId xmlns:r="http://schemas.openxmlformats.org/officeDocument/2006/relationships" id="262" r:id="Rc773f6955aad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46b2a175541a1" /><Relationship Type="http://schemas.openxmlformats.org/officeDocument/2006/relationships/slide" Target="/ppt/slides/slide1.xml" Id="Rac2025478e6f4b22" /><Relationship Type="http://schemas.openxmlformats.org/officeDocument/2006/relationships/slide" Target="/ppt/slides/slide2.xml" Id="R73449e3b95e848c7" /><Relationship Type="http://schemas.openxmlformats.org/officeDocument/2006/relationships/slide" Target="/ppt/slides/slide3.xml" Id="R72b43e4a81394cde" /><Relationship Type="http://schemas.openxmlformats.org/officeDocument/2006/relationships/slide" Target="/ppt/slides/slide4.xml" Id="Re2c28305a0fb4c3a" /><Relationship Type="http://schemas.openxmlformats.org/officeDocument/2006/relationships/slide" Target="/ppt/slides/slide5.xml" Id="R63028564a1f446eb" /><Relationship Type="http://schemas.openxmlformats.org/officeDocument/2006/relationships/slide" Target="/ppt/slides/slide6.xml" Id="Ra7b93407a8d742b6" /><Relationship Type="http://schemas.openxmlformats.org/officeDocument/2006/relationships/slide" Target="/ppt/slides/slide7.xml" Id="Rc773f6955aad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bcda7eaef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8b2b221a1466c" /><Relationship Type="http://schemas.openxmlformats.org/officeDocument/2006/relationships/theme" Target="/ppt/slideMasters/theme/theme1.xml" Id="R97420f2af966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8b2b221a1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8e29582ab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b8965306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904b1f123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b760acc75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9a25d7ec946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103ac721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d58b4996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54 916 755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GIDSKEHAUG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Aarrestads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955 699 017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