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288808034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aab1d15c449d3"/>
  </p:sldMasterIdLst>
  <p:sldIdLst>
    <p:sldId xmlns:r="http://schemas.openxmlformats.org/officeDocument/2006/relationships" id="256" r:id="Red987c5412614633"/>
    <p:sldId xmlns:r="http://schemas.openxmlformats.org/officeDocument/2006/relationships" id="257" r:id="R657148787c574dd7"/>
    <p:sldId xmlns:r="http://schemas.openxmlformats.org/officeDocument/2006/relationships" id="258" r:id="Rd36241b1b3fe4a5b"/>
    <p:sldId xmlns:r="http://schemas.openxmlformats.org/officeDocument/2006/relationships" id="259" r:id="R63e1aa2b9e23400c"/>
    <p:sldId xmlns:r="http://schemas.openxmlformats.org/officeDocument/2006/relationships" id="260" r:id="R4a52fccb282749e9"/>
    <p:sldId xmlns:r="http://schemas.openxmlformats.org/officeDocument/2006/relationships" id="261" r:id="R5a3c9e16c8614e61"/>
    <p:sldId xmlns:r="http://schemas.openxmlformats.org/officeDocument/2006/relationships" id="262" r:id="Re17c32ca9a4a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aab1d15c449d3" /><Relationship Type="http://schemas.openxmlformats.org/officeDocument/2006/relationships/slide" Target="/ppt/slides/slide1.xml" Id="Red987c5412614633" /><Relationship Type="http://schemas.openxmlformats.org/officeDocument/2006/relationships/slide" Target="/ppt/slides/slide2.xml" Id="R657148787c574dd7" /><Relationship Type="http://schemas.openxmlformats.org/officeDocument/2006/relationships/slide" Target="/ppt/slides/slide3.xml" Id="Rd36241b1b3fe4a5b" /><Relationship Type="http://schemas.openxmlformats.org/officeDocument/2006/relationships/slide" Target="/ppt/slides/slide4.xml" Id="R63e1aa2b9e23400c" /><Relationship Type="http://schemas.openxmlformats.org/officeDocument/2006/relationships/slide" Target="/ppt/slides/slide5.xml" Id="R4a52fccb282749e9" /><Relationship Type="http://schemas.openxmlformats.org/officeDocument/2006/relationships/slide" Target="/ppt/slides/slide6.xml" Id="R5a3c9e16c8614e61" /><Relationship Type="http://schemas.openxmlformats.org/officeDocument/2006/relationships/slide" Target="/ppt/slides/slide7.xml" Id="Re17c32ca9a4a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d4fa5a76a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28e25424494b" /><Relationship Type="http://schemas.openxmlformats.org/officeDocument/2006/relationships/theme" Target="/ppt/slideMasters/theme/theme1.xml" Id="Rc7b33d117d6b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d28e25424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2b181c0d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144fab24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184a1c9d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fbf7beddd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444fba97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ea57763c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440db799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RIDABU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RIDABU HANDEL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50 496 808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TOR-OLE KIRKNES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Todderudvegen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955 913 329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