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20c20902c442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97bb5051c04d6d"/>
  </p:sldMasterIdLst>
  <p:sldIdLst>
    <p:sldId xmlns:r="http://schemas.openxmlformats.org/officeDocument/2006/relationships" id="256" r:id="Rb433ac7a73094cd6"/>
    <p:sldId xmlns:r="http://schemas.openxmlformats.org/officeDocument/2006/relationships" id="257" r:id="Rad4d458706c94da7"/>
    <p:sldId xmlns:r="http://schemas.openxmlformats.org/officeDocument/2006/relationships" id="258" r:id="R6fb9c9a3b67646b8"/>
    <p:sldId xmlns:r="http://schemas.openxmlformats.org/officeDocument/2006/relationships" id="259" r:id="Rc44b08d0b08f4064"/>
    <p:sldId xmlns:r="http://schemas.openxmlformats.org/officeDocument/2006/relationships" id="260" r:id="Rdaeda0fd430f47c7"/>
    <p:sldId xmlns:r="http://schemas.openxmlformats.org/officeDocument/2006/relationships" id="261" r:id="R0bf4d30898ea4528"/>
    <p:sldId xmlns:r="http://schemas.openxmlformats.org/officeDocument/2006/relationships" id="262" r:id="R34be743703e14b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97bb5051c04d6d" /><Relationship Type="http://schemas.openxmlformats.org/officeDocument/2006/relationships/slide" Target="/ppt/slides/slide1.xml" Id="Rb433ac7a73094cd6" /><Relationship Type="http://schemas.openxmlformats.org/officeDocument/2006/relationships/slide" Target="/ppt/slides/slide2.xml" Id="Rad4d458706c94da7" /><Relationship Type="http://schemas.openxmlformats.org/officeDocument/2006/relationships/slide" Target="/ppt/slides/slide3.xml" Id="R6fb9c9a3b67646b8" /><Relationship Type="http://schemas.openxmlformats.org/officeDocument/2006/relationships/slide" Target="/ppt/slides/slide4.xml" Id="Rc44b08d0b08f4064" /><Relationship Type="http://schemas.openxmlformats.org/officeDocument/2006/relationships/slide" Target="/ppt/slides/slide5.xml" Id="Rdaeda0fd430f47c7" /><Relationship Type="http://schemas.openxmlformats.org/officeDocument/2006/relationships/slide" Target="/ppt/slides/slide6.xml" Id="R0bf4d30898ea4528" /><Relationship Type="http://schemas.openxmlformats.org/officeDocument/2006/relationships/slide" Target="/ppt/slides/slide7.xml" Id="R34be743703e14b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381489aa4441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beebc959545a8" /><Relationship Type="http://schemas.openxmlformats.org/officeDocument/2006/relationships/theme" Target="/ppt/slideMasters/theme/theme1.xml" Id="Rca31494392ef41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5beebc959545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02d03c4e64e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53d9747374b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828c756d64b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c5fd61af640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c32771be84d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2502784b24d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d91fd928b47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BREMSETH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BREMSETH SPORT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5 229 160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2 849 949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4 371 163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BREMSETH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BREMSETH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Jernbanegaten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7650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956 141 559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