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33c321006043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23adfedb154c9f"/>
  </p:sldMasterIdLst>
  <p:sldIdLst>
    <p:sldId xmlns:r="http://schemas.openxmlformats.org/officeDocument/2006/relationships" id="256" r:id="R42c53d9daf904a82"/>
    <p:sldId xmlns:r="http://schemas.openxmlformats.org/officeDocument/2006/relationships" id="257" r:id="R8151fbc3ef364211"/>
    <p:sldId xmlns:r="http://schemas.openxmlformats.org/officeDocument/2006/relationships" id="258" r:id="R4d74e7241f314123"/>
    <p:sldId xmlns:r="http://schemas.openxmlformats.org/officeDocument/2006/relationships" id="259" r:id="R2ca34cc1e9cb4ff8"/>
    <p:sldId xmlns:r="http://schemas.openxmlformats.org/officeDocument/2006/relationships" id="260" r:id="Rf38db704935c4ded"/>
    <p:sldId xmlns:r="http://schemas.openxmlformats.org/officeDocument/2006/relationships" id="261" r:id="Rd8e04a5fb2e84fe5"/>
    <p:sldId xmlns:r="http://schemas.openxmlformats.org/officeDocument/2006/relationships" id="262" r:id="Re844c537c78a41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3adfedb154c9f" /><Relationship Type="http://schemas.openxmlformats.org/officeDocument/2006/relationships/slide" Target="/ppt/slides/slide1.xml" Id="R42c53d9daf904a82" /><Relationship Type="http://schemas.openxmlformats.org/officeDocument/2006/relationships/slide" Target="/ppt/slides/slide2.xml" Id="R8151fbc3ef364211" /><Relationship Type="http://schemas.openxmlformats.org/officeDocument/2006/relationships/slide" Target="/ppt/slides/slide3.xml" Id="R4d74e7241f314123" /><Relationship Type="http://schemas.openxmlformats.org/officeDocument/2006/relationships/slide" Target="/ppt/slides/slide4.xml" Id="R2ca34cc1e9cb4ff8" /><Relationship Type="http://schemas.openxmlformats.org/officeDocument/2006/relationships/slide" Target="/ppt/slides/slide5.xml" Id="Rf38db704935c4ded" /><Relationship Type="http://schemas.openxmlformats.org/officeDocument/2006/relationships/slide" Target="/ppt/slides/slide6.xml" Id="Rd8e04a5fb2e84fe5" /><Relationship Type="http://schemas.openxmlformats.org/officeDocument/2006/relationships/slide" Target="/ppt/slides/slide7.xml" Id="Re844c537c78a41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1161b6de5746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e3a7cebc74b96" /><Relationship Type="http://schemas.openxmlformats.org/officeDocument/2006/relationships/theme" Target="/ppt/slideMasters/theme/theme1.xml" Id="Rffa493a69a0148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6e3a7cebc74b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6b6eb947d49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e68ad241540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eb5e37a954b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f38775e484d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12de0e90e4b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3cb51fbf44e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d84a0739640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ALFRED BERG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ALFRED BERG KAPITALFORVALTNING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1 098 405 756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189 042 751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152 489 457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84 424 499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530 422 344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BNP PARIBAS ASSET MANAGMENT HOLDING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DRYPNIR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kundesenter.no@alfredberg.com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956 241 308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