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c403b35cc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44401826946d6"/>
  </p:sldMasterIdLst>
  <p:sldIdLst>
    <p:sldId xmlns:r="http://schemas.openxmlformats.org/officeDocument/2006/relationships" id="256" r:id="Rfb9ec57163944193"/>
    <p:sldId xmlns:r="http://schemas.openxmlformats.org/officeDocument/2006/relationships" id="257" r:id="R8748848b15ff41bb"/>
    <p:sldId xmlns:r="http://schemas.openxmlformats.org/officeDocument/2006/relationships" id="258" r:id="R4db0248176584218"/>
    <p:sldId xmlns:r="http://schemas.openxmlformats.org/officeDocument/2006/relationships" id="259" r:id="R03e90545d4ce4749"/>
    <p:sldId xmlns:r="http://schemas.openxmlformats.org/officeDocument/2006/relationships" id="260" r:id="R0ad47dbe748449dc"/>
    <p:sldId xmlns:r="http://schemas.openxmlformats.org/officeDocument/2006/relationships" id="261" r:id="R29b752a4060f4af1"/>
    <p:sldId xmlns:r="http://schemas.openxmlformats.org/officeDocument/2006/relationships" id="262" r:id="Rf39f0b4e072a46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44401826946d6" /><Relationship Type="http://schemas.openxmlformats.org/officeDocument/2006/relationships/slide" Target="/ppt/slides/slide1.xml" Id="Rfb9ec57163944193" /><Relationship Type="http://schemas.openxmlformats.org/officeDocument/2006/relationships/slide" Target="/ppt/slides/slide2.xml" Id="R8748848b15ff41bb" /><Relationship Type="http://schemas.openxmlformats.org/officeDocument/2006/relationships/slide" Target="/ppt/slides/slide3.xml" Id="R4db0248176584218" /><Relationship Type="http://schemas.openxmlformats.org/officeDocument/2006/relationships/slide" Target="/ppt/slides/slide4.xml" Id="R03e90545d4ce4749" /><Relationship Type="http://schemas.openxmlformats.org/officeDocument/2006/relationships/slide" Target="/ppt/slides/slide5.xml" Id="R0ad47dbe748449dc" /><Relationship Type="http://schemas.openxmlformats.org/officeDocument/2006/relationships/slide" Target="/ppt/slides/slide6.xml" Id="R29b752a4060f4af1" /><Relationship Type="http://schemas.openxmlformats.org/officeDocument/2006/relationships/slide" Target="/ppt/slides/slide7.xml" Id="Rf39f0b4e072a46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63206b1a0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6f99e1d4a4e20" /><Relationship Type="http://schemas.openxmlformats.org/officeDocument/2006/relationships/theme" Target="/ppt/slideMasters/theme/theme1.xml" Id="Rb8ac8051c07e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6f99e1d4a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b9d552f4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ab9ca5df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33772fb53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b78f19eab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fb551c0cd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2c43e4f93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cff446797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