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fcc13caee847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2196c0fd1c44e1"/>
  </p:sldMasterIdLst>
  <p:sldIdLst>
    <p:sldId xmlns:r="http://schemas.openxmlformats.org/officeDocument/2006/relationships" id="256" r:id="Rd35b8d187b2144be"/>
    <p:sldId xmlns:r="http://schemas.openxmlformats.org/officeDocument/2006/relationships" id="257" r:id="R745a014396ee41f3"/>
    <p:sldId xmlns:r="http://schemas.openxmlformats.org/officeDocument/2006/relationships" id="258" r:id="Rc105649f5f1b43fa"/>
    <p:sldId xmlns:r="http://schemas.openxmlformats.org/officeDocument/2006/relationships" id="259" r:id="R212e76d56b964137"/>
    <p:sldId xmlns:r="http://schemas.openxmlformats.org/officeDocument/2006/relationships" id="260" r:id="Redbaab01ae4e4eb1"/>
    <p:sldId xmlns:r="http://schemas.openxmlformats.org/officeDocument/2006/relationships" id="261" r:id="Rc8f663eb1e3543bb"/>
    <p:sldId xmlns:r="http://schemas.openxmlformats.org/officeDocument/2006/relationships" id="262" r:id="R0939f324b9394a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196c0fd1c44e1" /><Relationship Type="http://schemas.openxmlformats.org/officeDocument/2006/relationships/slide" Target="/ppt/slides/slide1.xml" Id="Rd35b8d187b2144be" /><Relationship Type="http://schemas.openxmlformats.org/officeDocument/2006/relationships/slide" Target="/ppt/slides/slide2.xml" Id="R745a014396ee41f3" /><Relationship Type="http://schemas.openxmlformats.org/officeDocument/2006/relationships/slide" Target="/ppt/slides/slide3.xml" Id="Rc105649f5f1b43fa" /><Relationship Type="http://schemas.openxmlformats.org/officeDocument/2006/relationships/slide" Target="/ppt/slides/slide4.xml" Id="R212e76d56b964137" /><Relationship Type="http://schemas.openxmlformats.org/officeDocument/2006/relationships/slide" Target="/ppt/slides/slide5.xml" Id="Redbaab01ae4e4eb1" /><Relationship Type="http://schemas.openxmlformats.org/officeDocument/2006/relationships/slide" Target="/ppt/slides/slide6.xml" Id="Rc8f663eb1e3543bb" /><Relationship Type="http://schemas.openxmlformats.org/officeDocument/2006/relationships/slide" Target="/ppt/slides/slide7.xml" Id="R0939f324b9394a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d2edcbda134f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ea5c86aba4ef7" /><Relationship Type="http://schemas.openxmlformats.org/officeDocument/2006/relationships/theme" Target="/ppt/slideMasters/theme/theme1.xml" Id="Rbc84dbb98c8545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4ea5c86aba4e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2b1f09a5545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94121ace045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97af8ea9e48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61dc69e1842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fe23428a841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e0175e58346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79cce926d4c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ENIGMA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ENIGMA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−317 775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−499 491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21 359 682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21 704 767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AMANDA JOHANSEN DI BIAGIO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WERNER JOHANSEN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DI BIAGIO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PAULA JOHANSEN DI BIAGIO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WERNER JOHANSEN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DI BIAGIO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ENIGMA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Werner Johansen, Tors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82 57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956 433 738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ENIGMA AS</a:t>
            </a:r>
          </a:p>
        </p:txBody>
      </p:sp>
    </p:spTree>
  </p:cSld>
  <p:clrMapOvr>
    <a:masterClrMapping xmlns:a="http://schemas.openxmlformats.org/drawingml/2006/main"/>
  </p:clrMapOvr>
</p:sld>
</file>