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c4b480cb6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44b1e75ab432f"/>
  </p:sldMasterIdLst>
  <p:sldIdLst>
    <p:sldId xmlns:r="http://schemas.openxmlformats.org/officeDocument/2006/relationships" id="256" r:id="R0ec4da38e7484c85"/>
    <p:sldId xmlns:r="http://schemas.openxmlformats.org/officeDocument/2006/relationships" id="257" r:id="R66d2f2340b1e4c4d"/>
    <p:sldId xmlns:r="http://schemas.openxmlformats.org/officeDocument/2006/relationships" id="258" r:id="R65511be7210c4f00"/>
    <p:sldId xmlns:r="http://schemas.openxmlformats.org/officeDocument/2006/relationships" id="259" r:id="Rd284ad96c2924a89"/>
    <p:sldId xmlns:r="http://schemas.openxmlformats.org/officeDocument/2006/relationships" id="260" r:id="R413655a36099440d"/>
    <p:sldId xmlns:r="http://schemas.openxmlformats.org/officeDocument/2006/relationships" id="261" r:id="Rcdf41217a05c4545"/>
    <p:sldId xmlns:r="http://schemas.openxmlformats.org/officeDocument/2006/relationships" id="262" r:id="R57d4b1eee432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44b1e75ab432f" /><Relationship Type="http://schemas.openxmlformats.org/officeDocument/2006/relationships/slide" Target="/ppt/slides/slide1.xml" Id="R0ec4da38e7484c85" /><Relationship Type="http://schemas.openxmlformats.org/officeDocument/2006/relationships/slide" Target="/ppt/slides/slide2.xml" Id="R66d2f2340b1e4c4d" /><Relationship Type="http://schemas.openxmlformats.org/officeDocument/2006/relationships/slide" Target="/ppt/slides/slide3.xml" Id="R65511be7210c4f00" /><Relationship Type="http://schemas.openxmlformats.org/officeDocument/2006/relationships/slide" Target="/ppt/slides/slide4.xml" Id="Rd284ad96c2924a89" /><Relationship Type="http://schemas.openxmlformats.org/officeDocument/2006/relationships/slide" Target="/ppt/slides/slide5.xml" Id="R413655a36099440d" /><Relationship Type="http://schemas.openxmlformats.org/officeDocument/2006/relationships/slide" Target="/ppt/slides/slide6.xml" Id="Rcdf41217a05c4545" /><Relationship Type="http://schemas.openxmlformats.org/officeDocument/2006/relationships/slide" Target="/ppt/slides/slide7.xml" Id="R57d4b1eee432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aa49e7bf5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f8ecbae44fb4" /><Relationship Type="http://schemas.openxmlformats.org/officeDocument/2006/relationships/theme" Target="/ppt/slideMasters/theme/theme1.xml" Id="Rdf11a130d7cc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af8ecbae4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e496f3ba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a5ce50e7c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c9eec77d2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0fd16b82b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b3eb2df8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945c09e70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083e4da6f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AUBERT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−6 934 361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58 966 324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451 473 624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486 791 947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GEORGE EMIL AUBERT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AUBERT  –  38,1 %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OG EMIL AUBERTS LEGAT STI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EMIL AUBERT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ANDREA AUBERT GILJE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SOFIE AUBERT-LIMI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27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956 537 940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