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f8ba54257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b99e37c40452a"/>
  </p:sldMasterIdLst>
  <p:sldIdLst>
    <p:sldId xmlns:r="http://schemas.openxmlformats.org/officeDocument/2006/relationships" id="256" r:id="Rcc665f400eba4b7e"/>
    <p:sldId xmlns:r="http://schemas.openxmlformats.org/officeDocument/2006/relationships" id="257" r:id="R2f9003ac09c74d81"/>
    <p:sldId xmlns:r="http://schemas.openxmlformats.org/officeDocument/2006/relationships" id="258" r:id="Rcbd1f82ce47b4cb4"/>
    <p:sldId xmlns:r="http://schemas.openxmlformats.org/officeDocument/2006/relationships" id="259" r:id="Rd64ca00ccee74e82"/>
    <p:sldId xmlns:r="http://schemas.openxmlformats.org/officeDocument/2006/relationships" id="260" r:id="Rd7f75380b22a4f95"/>
    <p:sldId xmlns:r="http://schemas.openxmlformats.org/officeDocument/2006/relationships" id="261" r:id="R5e9457f31e46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b99e37c40452a" /><Relationship Type="http://schemas.openxmlformats.org/officeDocument/2006/relationships/slide" Target="/ppt/slides/slide1.xml" Id="Rcc665f400eba4b7e" /><Relationship Type="http://schemas.openxmlformats.org/officeDocument/2006/relationships/slide" Target="/ppt/slides/slide2.xml" Id="R2f9003ac09c74d81" /><Relationship Type="http://schemas.openxmlformats.org/officeDocument/2006/relationships/slide" Target="/ppt/slides/slide3.xml" Id="Rcbd1f82ce47b4cb4" /><Relationship Type="http://schemas.openxmlformats.org/officeDocument/2006/relationships/slide" Target="/ppt/slides/slide4.xml" Id="Rd64ca00ccee74e82" /><Relationship Type="http://schemas.openxmlformats.org/officeDocument/2006/relationships/slide" Target="/ppt/slides/slide5.xml" Id="Rd7f75380b22a4f95" /><Relationship Type="http://schemas.openxmlformats.org/officeDocument/2006/relationships/slide" Target="/ppt/slides/slide6.xml" Id="R5e9457f31e46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cd5b4baf7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86389f854b26" /><Relationship Type="http://schemas.openxmlformats.org/officeDocument/2006/relationships/theme" Target="/ppt/slideMasters/theme/theme1.xml" Id="R8e6c1285927d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986389f85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f6b40487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452918404d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bee541f4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1d4398f1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bfec5274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c2a7524fc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