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248da8107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cb93d109b4906"/>
  </p:sldMasterIdLst>
  <p:sldIdLst>
    <p:sldId xmlns:r="http://schemas.openxmlformats.org/officeDocument/2006/relationships" id="256" r:id="R9a954e44512a4f9e"/>
    <p:sldId xmlns:r="http://schemas.openxmlformats.org/officeDocument/2006/relationships" id="257" r:id="R5f4a8e6e6ed04a34"/>
    <p:sldId xmlns:r="http://schemas.openxmlformats.org/officeDocument/2006/relationships" id="258" r:id="R5a183b03732849e4"/>
    <p:sldId xmlns:r="http://schemas.openxmlformats.org/officeDocument/2006/relationships" id="259" r:id="R91e8aadc00bb4d06"/>
    <p:sldId xmlns:r="http://schemas.openxmlformats.org/officeDocument/2006/relationships" id="260" r:id="R1245225341e64a6b"/>
    <p:sldId xmlns:r="http://schemas.openxmlformats.org/officeDocument/2006/relationships" id="261" r:id="R84df0dc1821846f8"/>
    <p:sldId xmlns:r="http://schemas.openxmlformats.org/officeDocument/2006/relationships" id="262" r:id="R2828f8b659c5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cb93d109b4906" /><Relationship Type="http://schemas.openxmlformats.org/officeDocument/2006/relationships/slide" Target="/ppt/slides/slide1.xml" Id="R9a954e44512a4f9e" /><Relationship Type="http://schemas.openxmlformats.org/officeDocument/2006/relationships/slide" Target="/ppt/slides/slide2.xml" Id="R5f4a8e6e6ed04a34" /><Relationship Type="http://schemas.openxmlformats.org/officeDocument/2006/relationships/slide" Target="/ppt/slides/slide3.xml" Id="R5a183b03732849e4" /><Relationship Type="http://schemas.openxmlformats.org/officeDocument/2006/relationships/slide" Target="/ppt/slides/slide4.xml" Id="R91e8aadc00bb4d06" /><Relationship Type="http://schemas.openxmlformats.org/officeDocument/2006/relationships/slide" Target="/ppt/slides/slide5.xml" Id="R1245225341e64a6b" /><Relationship Type="http://schemas.openxmlformats.org/officeDocument/2006/relationships/slide" Target="/ppt/slides/slide6.xml" Id="R84df0dc1821846f8" /><Relationship Type="http://schemas.openxmlformats.org/officeDocument/2006/relationships/slide" Target="/ppt/slides/slide7.xml" Id="R2828f8b659c5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fc6285fcd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596200acb4b58" /><Relationship Type="http://schemas.openxmlformats.org/officeDocument/2006/relationships/theme" Target="/ppt/slideMasters/theme/theme1.xml" Id="R4da449e6cfca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596200acb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574845a1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0319dae10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39dce1ede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a73e79184d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4b5e9205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7330cd0a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09015fb29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BIELKEVÄGENINVEST AB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