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c97a59e11444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6134fd5cbd4472"/>
  </p:sldMasterIdLst>
  <p:sldIdLst>
    <p:sldId xmlns:r="http://schemas.openxmlformats.org/officeDocument/2006/relationships" id="256" r:id="Rf40fc58a6c084bc8"/>
    <p:sldId xmlns:r="http://schemas.openxmlformats.org/officeDocument/2006/relationships" id="257" r:id="Rf5358a566f124374"/>
    <p:sldId xmlns:r="http://schemas.openxmlformats.org/officeDocument/2006/relationships" id="258" r:id="R21e2dcde6ca842f9"/>
    <p:sldId xmlns:r="http://schemas.openxmlformats.org/officeDocument/2006/relationships" id="259" r:id="R5d15a4b378634992"/>
    <p:sldId xmlns:r="http://schemas.openxmlformats.org/officeDocument/2006/relationships" id="260" r:id="R0b4a605248884701"/>
    <p:sldId xmlns:r="http://schemas.openxmlformats.org/officeDocument/2006/relationships" id="261" r:id="R77075da214d44be9"/>
    <p:sldId xmlns:r="http://schemas.openxmlformats.org/officeDocument/2006/relationships" id="262" r:id="Rdead5f6bfabb4f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6134fd5cbd4472" /><Relationship Type="http://schemas.openxmlformats.org/officeDocument/2006/relationships/slide" Target="/ppt/slides/slide1.xml" Id="Rf40fc58a6c084bc8" /><Relationship Type="http://schemas.openxmlformats.org/officeDocument/2006/relationships/slide" Target="/ppt/slides/slide2.xml" Id="Rf5358a566f124374" /><Relationship Type="http://schemas.openxmlformats.org/officeDocument/2006/relationships/slide" Target="/ppt/slides/slide3.xml" Id="R21e2dcde6ca842f9" /><Relationship Type="http://schemas.openxmlformats.org/officeDocument/2006/relationships/slide" Target="/ppt/slides/slide4.xml" Id="R5d15a4b378634992" /><Relationship Type="http://schemas.openxmlformats.org/officeDocument/2006/relationships/slide" Target="/ppt/slides/slide5.xml" Id="R0b4a605248884701" /><Relationship Type="http://schemas.openxmlformats.org/officeDocument/2006/relationships/slide" Target="/ppt/slides/slide6.xml" Id="R77075da214d44be9" /><Relationship Type="http://schemas.openxmlformats.org/officeDocument/2006/relationships/slide" Target="/ppt/slides/slide7.xml" Id="Rdead5f6bfabb4f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f5bd26954c40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c342626cb43e8" /><Relationship Type="http://schemas.openxmlformats.org/officeDocument/2006/relationships/theme" Target="/ppt/slideMasters/theme/theme1.xml" Id="Rf98468be70404f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dc342626cb43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01ebd4bb34a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cc968c37641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4fa9d209d49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d51cdd02e44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a2d1cfe0946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7c3f1bcc64a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f3c10318d44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SIKA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SIKA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−901 834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7 327 683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136 290 038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136 299 079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BJØNNESS SIGURD  –  77,0 %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BJØNNESS SIGURD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BJØNNESS HARALD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BJØNNESS MORTEN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Bryns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74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sigurd.bjonness@sfjbb.net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956 707 773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SIKA INVEST AS</a:t>
            </a:r>
          </a:p>
        </p:txBody>
      </p:sp>
    </p:spTree>
  </p:cSld>
  <p:clrMapOvr>
    <a:masterClrMapping xmlns:a="http://schemas.openxmlformats.org/drawingml/2006/main"/>
  </p:clrMapOvr>
</p:sld>
</file>