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20a9b506b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b4c1d66914b07"/>
  </p:sldMasterIdLst>
  <p:sldIdLst>
    <p:sldId xmlns:r="http://schemas.openxmlformats.org/officeDocument/2006/relationships" id="256" r:id="Rb13bf23156ce4aad"/>
    <p:sldId xmlns:r="http://schemas.openxmlformats.org/officeDocument/2006/relationships" id="257" r:id="R63775be2e5ac40ec"/>
    <p:sldId xmlns:r="http://schemas.openxmlformats.org/officeDocument/2006/relationships" id="258" r:id="R0b61953e6cf24777"/>
    <p:sldId xmlns:r="http://schemas.openxmlformats.org/officeDocument/2006/relationships" id="259" r:id="Rd0db21c38e044346"/>
    <p:sldId xmlns:r="http://schemas.openxmlformats.org/officeDocument/2006/relationships" id="260" r:id="R0dcb9120c496455e"/>
    <p:sldId xmlns:r="http://schemas.openxmlformats.org/officeDocument/2006/relationships" id="261" r:id="R1556671fb7d84ace"/>
    <p:sldId xmlns:r="http://schemas.openxmlformats.org/officeDocument/2006/relationships" id="262" r:id="Rfc3752cb7199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b4c1d66914b07" /><Relationship Type="http://schemas.openxmlformats.org/officeDocument/2006/relationships/slide" Target="/ppt/slides/slide1.xml" Id="Rb13bf23156ce4aad" /><Relationship Type="http://schemas.openxmlformats.org/officeDocument/2006/relationships/slide" Target="/ppt/slides/slide2.xml" Id="R63775be2e5ac40ec" /><Relationship Type="http://schemas.openxmlformats.org/officeDocument/2006/relationships/slide" Target="/ppt/slides/slide3.xml" Id="R0b61953e6cf24777" /><Relationship Type="http://schemas.openxmlformats.org/officeDocument/2006/relationships/slide" Target="/ppt/slides/slide4.xml" Id="Rd0db21c38e044346" /><Relationship Type="http://schemas.openxmlformats.org/officeDocument/2006/relationships/slide" Target="/ppt/slides/slide5.xml" Id="R0dcb9120c496455e" /><Relationship Type="http://schemas.openxmlformats.org/officeDocument/2006/relationships/slide" Target="/ppt/slides/slide6.xml" Id="R1556671fb7d84ace" /><Relationship Type="http://schemas.openxmlformats.org/officeDocument/2006/relationships/slide" Target="/ppt/slides/slide7.xml" Id="Rfc3752cb7199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ff5e4f7dd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0f53e26d44c51" /><Relationship Type="http://schemas.openxmlformats.org/officeDocument/2006/relationships/theme" Target="/ppt/slideMasters/theme/theme1.xml" Id="R6d88a0282692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0f53e26d4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c379f735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45074becd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325a097b7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e3dce5e8d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56895616c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27388cdd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d95668ae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TOTALENTREPRISE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32 543 986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40 830 252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956 822 661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