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f1bfb62c6c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216c990c6488a"/>
  </p:sldMasterIdLst>
  <p:sldIdLst>
    <p:sldId xmlns:r="http://schemas.openxmlformats.org/officeDocument/2006/relationships" id="256" r:id="R5458600ca569440d"/>
    <p:sldId xmlns:r="http://schemas.openxmlformats.org/officeDocument/2006/relationships" id="257" r:id="R2379900326b64d95"/>
    <p:sldId xmlns:r="http://schemas.openxmlformats.org/officeDocument/2006/relationships" id="258" r:id="R1568a1b28ae74805"/>
    <p:sldId xmlns:r="http://schemas.openxmlformats.org/officeDocument/2006/relationships" id="259" r:id="R0fcffd5fc0c34d74"/>
    <p:sldId xmlns:r="http://schemas.openxmlformats.org/officeDocument/2006/relationships" id="260" r:id="R4d75ecb551f94f02"/>
    <p:sldId xmlns:r="http://schemas.openxmlformats.org/officeDocument/2006/relationships" id="261" r:id="R5f050f36524b49d2"/>
    <p:sldId xmlns:r="http://schemas.openxmlformats.org/officeDocument/2006/relationships" id="262" r:id="Rf32645e5fc0e47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216c990c6488a" /><Relationship Type="http://schemas.openxmlformats.org/officeDocument/2006/relationships/slide" Target="/ppt/slides/slide1.xml" Id="R5458600ca569440d" /><Relationship Type="http://schemas.openxmlformats.org/officeDocument/2006/relationships/slide" Target="/ppt/slides/slide2.xml" Id="R2379900326b64d95" /><Relationship Type="http://schemas.openxmlformats.org/officeDocument/2006/relationships/slide" Target="/ppt/slides/slide3.xml" Id="R1568a1b28ae74805" /><Relationship Type="http://schemas.openxmlformats.org/officeDocument/2006/relationships/slide" Target="/ppt/slides/slide4.xml" Id="R0fcffd5fc0c34d74" /><Relationship Type="http://schemas.openxmlformats.org/officeDocument/2006/relationships/slide" Target="/ppt/slides/slide5.xml" Id="R4d75ecb551f94f02" /><Relationship Type="http://schemas.openxmlformats.org/officeDocument/2006/relationships/slide" Target="/ppt/slides/slide6.xml" Id="R5f050f36524b49d2" /><Relationship Type="http://schemas.openxmlformats.org/officeDocument/2006/relationships/slide" Target="/ppt/slides/slide7.xml" Id="Rf32645e5fc0e47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4fd53b127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a54143ea740a1" /><Relationship Type="http://schemas.openxmlformats.org/officeDocument/2006/relationships/theme" Target="/ppt/slideMasters/theme/theme1.xml" Id="Rea0cd03ca54a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a54143ea7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5b2fe1d8d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f4b21312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4b6285c8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d3025d012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dc15578e9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4e27f4aa6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c2b1dfa5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ARVNES ERIK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JULIE ALISON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956 878 020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