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1827aad001d43e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4c51b80974a49e6"/>
  </p:sldMasterIdLst>
  <p:sldIdLst>
    <p:sldId xmlns:r="http://schemas.openxmlformats.org/officeDocument/2006/relationships" id="256" r:id="R8d2c7c38650249ef"/>
    <p:sldId xmlns:r="http://schemas.openxmlformats.org/officeDocument/2006/relationships" id="257" r:id="Re8443bd7304d462a"/>
    <p:sldId xmlns:r="http://schemas.openxmlformats.org/officeDocument/2006/relationships" id="258" r:id="Rb900686373a14eb7"/>
    <p:sldId xmlns:r="http://schemas.openxmlformats.org/officeDocument/2006/relationships" id="259" r:id="Rba877fb223584645"/>
    <p:sldId xmlns:r="http://schemas.openxmlformats.org/officeDocument/2006/relationships" id="260" r:id="R5485f88d10054785"/>
    <p:sldId xmlns:r="http://schemas.openxmlformats.org/officeDocument/2006/relationships" id="261" r:id="Rda2f49f81f774357"/>
    <p:sldId xmlns:r="http://schemas.openxmlformats.org/officeDocument/2006/relationships" id="262" r:id="R7ffd9fdb02bd41d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c51b80974a49e6" /><Relationship Type="http://schemas.openxmlformats.org/officeDocument/2006/relationships/slide" Target="/ppt/slides/slide1.xml" Id="R8d2c7c38650249ef" /><Relationship Type="http://schemas.openxmlformats.org/officeDocument/2006/relationships/slide" Target="/ppt/slides/slide2.xml" Id="Re8443bd7304d462a" /><Relationship Type="http://schemas.openxmlformats.org/officeDocument/2006/relationships/slide" Target="/ppt/slides/slide3.xml" Id="Rb900686373a14eb7" /><Relationship Type="http://schemas.openxmlformats.org/officeDocument/2006/relationships/slide" Target="/ppt/slides/slide4.xml" Id="Rba877fb223584645" /><Relationship Type="http://schemas.openxmlformats.org/officeDocument/2006/relationships/slide" Target="/ppt/slides/slide5.xml" Id="R5485f88d10054785" /><Relationship Type="http://schemas.openxmlformats.org/officeDocument/2006/relationships/slide" Target="/ppt/slides/slide6.xml" Id="Rda2f49f81f774357" /><Relationship Type="http://schemas.openxmlformats.org/officeDocument/2006/relationships/slide" Target="/ppt/slides/slide7.xml" Id="R7ffd9fdb02bd41d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456cdb54504d0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bc667e5d0f42a2" /><Relationship Type="http://schemas.openxmlformats.org/officeDocument/2006/relationships/theme" Target="/ppt/slideMasters/theme/theme1.xml" Id="R367a42fba8b3464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ebc667e5d0f42a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c3505bfc874c9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c63d6ec2e6489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acf02322d14ce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7ed684e47c44c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6c3324c4654cb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c4b89563324c3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1a209d1d92430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 BERGENS MERKANTILE BUREAU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BERGENS MERKANTILE BUREAU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BERGENS MERKANTILE BUREAU ble etablert [år] og holder til i Rådal.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BERGENS MERKANTILE BUREAU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BERGENS MERKANTILE BUREAU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BERGENS MERKANTILE BUREAU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−19 289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660 739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22 562 849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22 777 987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BERGENS MERKANTILE BUREAU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 HAGELIEN  –  60,0 %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 ANDREAS HAGELIEN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TRINE HAGELIEN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BERGENS MERKANTILE BUREAU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Knut A. Hagelien, Storheia 54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5239 Rådal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55328150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956 891 027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BERGENS MERKANTILE BUREAU</a:t>
            </a:r>
          </a:p>
        </p:txBody>
      </p:sp>
    </p:spTree>
  </p:cSld>
  <p:clrMapOvr>
    <a:masterClrMapping xmlns:a="http://schemas.openxmlformats.org/drawingml/2006/main"/>
  </p:clrMapOvr>
</p:sld>
</file>