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79017573c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40992b536b431b"/>
  </p:sldMasterIdLst>
  <p:sldIdLst>
    <p:sldId xmlns:r="http://schemas.openxmlformats.org/officeDocument/2006/relationships" id="256" r:id="Re1e95d41f6834d79"/>
    <p:sldId xmlns:r="http://schemas.openxmlformats.org/officeDocument/2006/relationships" id="257" r:id="R894965be20c44f69"/>
    <p:sldId xmlns:r="http://schemas.openxmlformats.org/officeDocument/2006/relationships" id="258" r:id="R73109188a5024c94"/>
    <p:sldId xmlns:r="http://schemas.openxmlformats.org/officeDocument/2006/relationships" id="259" r:id="R69a09ed99ea94bf5"/>
    <p:sldId xmlns:r="http://schemas.openxmlformats.org/officeDocument/2006/relationships" id="260" r:id="Reaa83187272143a1"/>
    <p:sldId xmlns:r="http://schemas.openxmlformats.org/officeDocument/2006/relationships" id="261" r:id="R5ceb12e493c44da4"/>
    <p:sldId xmlns:r="http://schemas.openxmlformats.org/officeDocument/2006/relationships" id="262" r:id="R2a11181dcea6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0992b536b431b" /><Relationship Type="http://schemas.openxmlformats.org/officeDocument/2006/relationships/slide" Target="/ppt/slides/slide1.xml" Id="Re1e95d41f6834d79" /><Relationship Type="http://schemas.openxmlformats.org/officeDocument/2006/relationships/slide" Target="/ppt/slides/slide2.xml" Id="R894965be20c44f69" /><Relationship Type="http://schemas.openxmlformats.org/officeDocument/2006/relationships/slide" Target="/ppt/slides/slide3.xml" Id="R73109188a5024c94" /><Relationship Type="http://schemas.openxmlformats.org/officeDocument/2006/relationships/slide" Target="/ppt/slides/slide4.xml" Id="R69a09ed99ea94bf5" /><Relationship Type="http://schemas.openxmlformats.org/officeDocument/2006/relationships/slide" Target="/ppt/slides/slide5.xml" Id="Reaa83187272143a1" /><Relationship Type="http://schemas.openxmlformats.org/officeDocument/2006/relationships/slide" Target="/ppt/slides/slide6.xml" Id="R5ceb12e493c44da4" /><Relationship Type="http://schemas.openxmlformats.org/officeDocument/2006/relationships/slide" Target="/ppt/slides/slide7.xml" Id="R2a11181dcea6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a20a35bc84f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39a3e5a5f4de7" /><Relationship Type="http://schemas.openxmlformats.org/officeDocument/2006/relationships/theme" Target="/ppt/slideMasters/theme/theme1.xml" Id="R62d5aaaa8789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39a3e5a5f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a8426bbfc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52e94f0fa41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4c05e7484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aeb4e06fe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9cdce5fb545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f60f9b083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5d3cf42a7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TRETTEN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TRETTEN MINIPRIS AS ble etablert [år] og holder til i Tretten.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37 300 033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3 872 839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MELBØ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1609A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2635 Tretten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27 67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kiwi.tretten@ngbutikk.net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956 901 995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TRETTEN MINIPRIS AS</a:t>
            </a:r>
          </a:p>
        </p:txBody>
      </p:sp>
    </p:spTree>
  </p:cSld>
  <p:clrMapOvr>
    <a:masterClrMapping xmlns:a="http://schemas.openxmlformats.org/drawingml/2006/main"/>
  </p:clrMapOvr>
</p:sld>
</file>