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09479a7a746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56cff108140c0"/>
  </p:sldMasterIdLst>
  <p:sldIdLst>
    <p:sldId xmlns:r="http://schemas.openxmlformats.org/officeDocument/2006/relationships" id="256" r:id="Rd7cac2b504734b36"/>
    <p:sldId xmlns:r="http://schemas.openxmlformats.org/officeDocument/2006/relationships" id="257" r:id="R0b5f87b0c0b04a29"/>
    <p:sldId xmlns:r="http://schemas.openxmlformats.org/officeDocument/2006/relationships" id="258" r:id="R3e2e7bb3ba1d4b55"/>
    <p:sldId xmlns:r="http://schemas.openxmlformats.org/officeDocument/2006/relationships" id="259" r:id="Ra1d4fce9bba04c73"/>
    <p:sldId xmlns:r="http://schemas.openxmlformats.org/officeDocument/2006/relationships" id="260" r:id="Rfcfe03fefa334039"/>
    <p:sldId xmlns:r="http://schemas.openxmlformats.org/officeDocument/2006/relationships" id="261" r:id="R2d3c67bd97a042a3"/>
    <p:sldId xmlns:r="http://schemas.openxmlformats.org/officeDocument/2006/relationships" id="262" r:id="R81144bd91f9b41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56cff108140c0" /><Relationship Type="http://schemas.openxmlformats.org/officeDocument/2006/relationships/slide" Target="/ppt/slides/slide1.xml" Id="Rd7cac2b504734b36" /><Relationship Type="http://schemas.openxmlformats.org/officeDocument/2006/relationships/slide" Target="/ppt/slides/slide2.xml" Id="R0b5f87b0c0b04a29" /><Relationship Type="http://schemas.openxmlformats.org/officeDocument/2006/relationships/slide" Target="/ppt/slides/slide3.xml" Id="R3e2e7bb3ba1d4b55" /><Relationship Type="http://schemas.openxmlformats.org/officeDocument/2006/relationships/slide" Target="/ppt/slides/slide4.xml" Id="Ra1d4fce9bba04c73" /><Relationship Type="http://schemas.openxmlformats.org/officeDocument/2006/relationships/slide" Target="/ppt/slides/slide5.xml" Id="Rfcfe03fefa334039" /><Relationship Type="http://schemas.openxmlformats.org/officeDocument/2006/relationships/slide" Target="/ppt/slides/slide6.xml" Id="R2d3c67bd97a042a3" /><Relationship Type="http://schemas.openxmlformats.org/officeDocument/2006/relationships/slide" Target="/ppt/slides/slide7.xml" Id="R81144bd91f9b41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af2ea19284c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5466a1b6f4f88" /><Relationship Type="http://schemas.openxmlformats.org/officeDocument/2006/relationships/theme" Target="/ppt/slideMasters/theme/theme1.xml" Id="R07584924178a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5466a1b6f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93fd31258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55490b5714a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fd07389a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d80ea88004c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ed2b7e95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506120145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ce4e88297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SNØRTELAND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SNØRTELAND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1 564 481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5 710 497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9 299 435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MATHIAS SNØRTELAND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SNØRTELAND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reidar@slakteren.com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956 986 435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SNØRTELAND AS</a:t>
            </a:r>
          </a:p>
        </p:txBody>
      </p:sp>
    </p:spTree>
  </p:cSld>
  <p:clrMapOvr>
    <a:masterClrMapping xmlns:a="http://schemas.openxmlformats.org/drawingml/2006/main"/>
  </p:clrMapOvr>
</p:sld>
</file>