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02f43a585040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1166f25f34d9d"/>
  </p:sldMasterIdLst>
  <p:sldIdLst>
    <p:sldId xmlns:r="http://schemas.openxmlformats.org/officeDocument/2006/relationships" id="256" r:id="Rc47a80d6d5de4dcd"/>
    <p:sldId xmlns:r="http://schemas.openxmlformats.org/officeDocument/2006/relationships" id="257" r:id="Rb049dcefc99b4643"/>
    <p:sldId xmlns:r="http://schemas.openxmlformats.org/officeDocument/2006/relationships" id="258" r:id="R83f14fc4ada44d76"/>
    <p:sldId xmlns:r="http://schemas.openxmlformats.org/officeDocument/2006/relationships" id="259" r:id="R9dbbd095d7364557"/>
    <p:sldId xmlns:r="http://schemas.openxmlformats.org/officeDocument/2006/relationships" id="260" r:id="R71936709c00248bc"/>
    <p:sldId xmlns:r="http://schemas.openxmlformats.org/officeDocument/2006/relationships" id="261" r:id="R6f9e5a99b3ca4152"/>
    <p:sldId xmlns:r="http://schemas.openxmlformats.org/officeDocument/2006/relationships" id="262" r:id="R9c0a157e887e45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1166f25f34d9d" /><Relationship Type="http://schemas.openxmlformats.org/officeDocument/2006/relationships/slide" Target="/ppt/slides/slide1.xml" Id="Rc47a80d6d5de4dcd" /><Relationship Type="http://schemas.openxmlformats.org/officeDocument/2006/relationships/slide" Target="/ppt/slides/slide2.xml" Id="Rb049dcefc99b4643" /><Relationship Type="http://schemas.openxmlformats.org/officeDocument/2006/relationships/slide" Target="/ppt/slides/slide3.xml" Id="R83f14fc4ada44d76" /><Relationship Type="http://schemas.openxmlformats.org/officeDocument/2006/relationships/slide" Target="/ppt/slides/slide4.xml" Id="R9dbbd095d7364557" /><Relationship Type="http://schemas.openxmlformats.org/officeDocument/2006/relationships/slide" Target="/ppt/slides/slide5.xml" Id="R71936709c00248bc" /><Relationship Type="http://schemas.openxmlformats.org/officeDocument/2006/relationships/slide" Target="/ppt/slides/slide6.xml" Id="R6f9e5a99b3ca4152" /><Relationship Type="http://schemas.openxmlformats.org/officeDocument/2006/relationships/slide" Target="/ppt/slides/slide7.xml" Id="R9c0a157e887e45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c69335ea041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c399e003e4b5a" /><Relationship Type="http://schemas.openxmlformats.org/officeDocument/2006/relationships/theme" Target="/ppt/slideMasters/theme/theme1.xml" Id="R620366ccde9e4f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3c399e003e4b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ca9c514c746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f232452ac48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96a90a5d147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5edaa8d6743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7ad02e1ec4f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76dfe613a4e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908dd579245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ZIZOU ESTATE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SIDSEL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seidsne@online.no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957 232 612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