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1f694f71ec42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7845d4bfc04f73"/>
  </p:sldMasterIdLst>
  <p:sldIdLst>
    <p:sldId xmlns:r="http://schemas.openxmlformats.org/officeDocument/2006/relationships" id="256" r:id="Rbfeaba9713c04766"/>
    <p:sldId xmlns:r="http://schemas.openxmlformats.org/officeDocument/2006/relationships" id="257" r:id="R6b9db4fe387542e5"/>
    <p:sldId xmlns:r="http://schemas.openxmlformats.org/officeDocument/2006/relationships" id="258" r:id="R6249106f1fae4a51"/>
    <p:sldId xmlns:r="http://schemas.openxmlformats.org/officeDocument/2006/relationships" id="259" r:id="Rb1a9e405c49247d1"/>
    <p:sldId xmlns:r="http://schemas.openxmlformats.org/officeDocument/2006/relationships" id="260" r:id="R0613c209faf34447"/>
    <p:sldId xmlns:r="http://schemas.openxmlformats.org/officeDocument/2006/relationships" id="261" r:id="Rda9eaa5ed9094557"/>
    <p:sldId xmlns:r="http://schemas.openxmlformats.org/officeDocument/2006/relationships" id="262" r:id="R67b325f88f224e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7845d4bfc04f73" /><Relationship Type="http://schemas.openxmlformats.org/officeDocument/2006/relationships/slide" Target="/ppt/slides/slide1.xml" Id="Rbfeaba9713c04766" /><Relationship Type="http://schemas.openxmlformats.org/officeDocument/2006/relationships/slide" Target="/ppt/slides/slide2.xml" Id="R6b9db4fe387542e5" /><Relationship Type="http://schemas.openxmlformats.org/officeDocument/2006/relationships/slide" Target="/ppt/slides/slide3.xml" Id="R6249106f1fae4a51" /><Relationship Type="http://schemas.openxmlformats.org/officeDocument/2006/relationships/slide" Target="/ppt/slides/slide4.xml" Id="Rb1a9e405c49247d1" /><Relationship Type="http://schemas.openxmlformats.org/officeDocument/2006/relationships/slide" Target="/ppt/slides/slide5.xml" Id="R0613c209faf34447" /><Relationship Type="http://schemas.openxmlformats.org/officeDocument/2006/relationships/slide" Target="/ppt/slides/slide6.xml" Id="Rda9eaa5ed9094557" /><Relationship Type="http://schemas.openxmlformats.org/officeDocument/2006/relationships/slide" Target="/ppt/slides/slide7.xml" Id="R67b325f88f224e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86459f264f49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7b6d3673e4ab5" /><Relationship Type="http://schemas.openxmlformats.org/officeDocument/2006/relationships/theme" Target="/ppt/slideMasters/theme/theme1.xml" Id="R5cdd1b4c394847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07b6d3673e4a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18a96dc9b48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58338a94f42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2dac49d1946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6b44e8c2044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34917af2545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0ed7f922b43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fc7991f2e49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ODIN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1 433 662 000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324 981 000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266 699 000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273 362 000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825 653 000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FORVALTNING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kundeservice@odinfond.no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957 486 657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