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893429ea7944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07abb2eb2a4474"/>
  </p:sldMasterIdLst>
  <p:sldIdLst>
    <p:sldId xmlns:r="http://schemas.openxmlformats.org/officeDocument/2006/relationships" id="256" r:id="R350080aa8da5436c"/>
    <p:sldId xmlns:r="http://schemas.openxmlformats.org/officeDocument/2006/relationships" id="257" r:id="Rc2c0fb88057f46b8"/>
    <p:sldId xmlns:r="http://schemas.openxmlformats.org/officeDocument/2006/relationships" id="258" r:id="R640972591baa44bd"/>
    <p:sldId xmlns:r="http://schemas.openxmlformats.org/officeDocument/2006/relationships" id="259" r:id="R5307ab49725e422e"/>
    <p:sldId xmlns:r="http://schemas.openxmlformats.org/officeDocument/2006/relationships" id="260" r:id="R0b2c05c1291f43c5"/>
    <p:sldId xmlns:r="http://schemas.openxmlformats.org/officeDocument/2006/relationships" id="261" r:id="R3543141c66224b43"/>
    <p:sldId xmlns:r="http://schemas.openxmlformats.org/officeDocument/2006/relationships" id="262" r:id="R40c9faace13f43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07abb2eb2a4474" /><Relationship Type="http://schemas.openxmlformats.org/officeDocument/2006/relationships/slide" Target="/ppt/slides/slide1.xml" Id="R350080aa8da5436c" /><Relationship Type="http://schemas.openxmlformats.org/officeDocument/2006/relationships/slide" Target="/ppt/slides/slide2.xml" Id="Rc2c0fb88057f46b8" /><Relationship Type="http://schemas.openxmlformats.org/officeDocument/2006/relationships/slide" Target="/ppt/slides/slide3.xml" Id="R640972591baa44bd" /><Relationship Type="http://schemas.openxmlformats.org/officeDocument/2006/relationships/slide" Target="/ppt/slides/slide4.xml" Id="R5307ab49725e422e" /><Relationship Type="http://schemas.openxmlformats.org/officeDocument/2006/relationships/slide" Target="/ppt/slides/slide5.xml" Id="R0b2c05c1291f43c5" /><Relationship Type="http://schemas.openxmlformats.org/officeDocument/2006/relationships/slide" Target="/ppt/slides/slide6.xml" Id="R3543141c66224b43" /><Relationship Type="http://schemas.openxmlformats.org/officeDocument/2006/relationships/slide" Target="/ppt/slides/slide7.xml" Id="R40c9faace13f43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bf0effd70a44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1656022b54813" /><Relationship Type="http://schemas.openxmlformats.org/officeDocument/2006/relationships/theme" Target="/ppt/slideMasters/theme/theme1.xml" Id="R0c0869b861554b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01656022b548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78ce65f3344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b0bf2aa8546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abde6f9f64e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e9c9c039d40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c3b38232846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287c78c1e4a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029f6f6c74f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S. M. 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M.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 M. SPORT AS ble etablert [år] og holder til i Meløy.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M.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M.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M.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2 928 890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31 955 570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34 215 336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M.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HELGESEN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M.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Sørsjøveien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8157 Meløy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957 590 330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M. SPORT AS</a:t>
            </a:r>
          </a:p>
        </p:txBody>
      </p:sp>
    </p:spTree>
  </p:cSld>
  <p:clrMapOvr>
    <a:masterClrMapping xmlns:a="http://schemas.openxmlformats.org/drawingml/2006/main"/>
  </p:clrMapOvr>
</p:sld>
</file>