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e57c5681a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606b3301e442a"/>
  </p:sldMasterIdLst>
  <p:sldIdLst>
    <p:sldId xmlns:r="http://schemas.openxmlformats.org/officeDocument/2006/relationships" id="256" r:id="R034b59dba4ea4b0d"/>
    <p:sldId xmlns:r="http://schemas.openxmlformats.org/officeDocument/2006/relationships" id="257" r:id="R12cda8c197f24244"/>
    <p:sldId xmlns:r="http://schemas.openxmlformats.org/officeDocument/2006/relationships" id="258" r:id="Rcc0134ecc7af4dad"/>
    <p:sldId xmlns:r="http://schemas.openxmlformats.org/officeDocument/2006/relationships" id="259" r:id="R20cde1e0949e4af9"/>
    <p:sldId xmlns:r="http://schemas.openxmlformats.org/officeDocument/2006/relationships" id="260" r:id="Racc00420a71c4390"/>
    <p:sldId xmlns:r="http://schemas.openxmlformats.org/officeDocument/2006/relationships" id="261" r:id="R57767235cd8f4a1f"/>
    <p:sldId xmlns:r="http://schemas.openxmlformats.org/officeDocument/2006/relationships" id="262" r:id="R4542146a5a72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606b3301e442a" /><Relationship Type="http://schemas.openxmlformats.org/officeDocument/2006/relationships/slide" Target="/ppt/slides/slide1.xml" Id="R034b59dba4ea4b0d" /><Relationship Type="http://schemas.openxmlformats.org/officeDocument/2006/relationships/slide" Target="/ppt/slides/slide2.xml" Id="R12cda8c197f24244" /><Relationship Type="http://schemas.openxmlformats.org/officeDocument/2006/relationships/slide" Target="/ppt/slides/slide3.xml" Id="Rcc0134ecc7af4dad" /><Relationship Type="http://schemas.openxmlformats.org/officeDocument/2006/relationships/slide" Target="/ppt/slides/slide4.xml" Id="R20cde1e0949e4af9" /><Relationship Type="http://schemas.openxmlformats.org/officeDocument/2006/relationships/slide" Target="/ppt/slides/slide5.xml" Id="Racc00420a71c4390" /><Relationship Type="http://schemas.openxmlformats.org/officeDocument/2006/relationships/slide" Target="/ppt/slides/slide6.xml" Id="R57767235cd8f4a1f" /><Relationship Type="http://schemas.openxmlformats.org/officeDocument/2006/relationships/slide" Target="/ppt/slides/slide7.xml" Id="R4542146a5a72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2b308171a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553a391cb4a7d" /><Relationship Type="http://schemas.openxmlformats.org/officeDocument/2006/relationships/theme" Target="/ppt/slideMasters/theme/theme1.xml" Id="Reb1dbb1fa644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553a391cb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d8c89e29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708dd9cf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3032dc197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be379d82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1437fa61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d8f1ba77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52a32200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63 256 417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72 586 890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PETTERSEN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Kjennergrinda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957 673 295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