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027886e37244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6f1e2cf9654f58"/>
  </p:sldMasterIdLst>
  <p:sldIdLst>
    <p:sldId xmlns:r="http://schemas.openxmlformats.org/officeDocument/2006/relationships" id="256" r:id="R1c0983d7e3f74895"/>
    <p:sldId xmlns:r="http://schemas.openxmlformats.org/officeDocument/2006/relationships" id="257" r:id="R6666e6420d004e1d"/>
    <p:sldId xmlns:r="http://schemas.openxmlformats.org/officeDocument/2006/relationships" id="258" r:id="R860cb6e0359a44d0"/>
    <p:sldId xmlns:r="http://schemas.openxmlformats.org/officeDocument/2006/relationships" id="259" r:id="Re01db8a5faa449ed"/>
    <p:sldId xmlns:r="http://schemas.openxmlformats.org/officeDocument/2006/relationships" id="260" r:id="R3758011d2d794a82"/>
    <p:sldId xmlns:r="http://schemas.openxmlformats.org/officeDocument/2006/relationships" id="261" r:id="R78a72d6e8fc5413b"/>
    <p:sldId xmlns:r="http://schemas.openxmlformats.org/officeDocument/2006/relationships" id="262" r:id="R6f59390de1b949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6f1e2cf9654f58" /><Relationship Type="http://schemas.openxmlformats.org/officeDocument/2006/relationships/slide" Target="/ppt/slides/slide1.xml" Id="R1c0983d7e3f74895" /><Relationship Type="http://schemas.openxmlformats.org/officeDocument/2006/relationships/slide" Target="/ppt/slides/slide2.xml" Id="R6666e6420d004e1d" /><Relationship Type="http://schemas.openxmlformats.org/officeDocument/2006/relationships/slide" Target="/ppt/slides/slide3.xml" Id="R860cb6e0359a44d0" /><Relationship Type="http://schemas.openxmlformats.org/officeDocument/2006/relationships/slide" Target="/ppt/slides/slide4.xml" Id="Re01db8a5faa449ed" /><Relationship Type="http://schemas.openxmlformats.org/officeDocument/2006/relationships/slide" Target="/ppt/slides/slide5.xml" Id="R3758011d2d794a82" /><Relationship Type="http://schemas.openxmlformats.org/officeDocument/2006/relationships/slide" Target="/ppt/slides/slide6.xml" Id="R78a72d6e8fc5413b" /><Relationship Type="http://schemas.openxmlformats.org/officeDocument/2006/relationships/slide" Target="/ppt/slides/slide7.xml" Id="R6f59390de1b949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685225be3d4b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926de7d4a4fa7" /><Relationship Type="http://schemas.openxmlformats.org/officeDocument/2006/relationships/theme" Target="/ppt/slideMasters/theme/theme1.xml" Id="R785eea75ac4141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7926de7d4a4f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6ee4e43e149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c9ec9f66a43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41f9f7f1843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0c9b80bf046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5957cd1fb40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82a0528ac48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2f550927543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MYRSTADGÅRDEN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MYRSTADGÅRDEN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MYRSTADGÅRDEN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MYRSTADGÅRDEN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MYRSTADGÅRDEN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MYRSTADGÅRDEN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6 807 472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3 340 210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1 755 001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16 480 723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55 913 051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MYRSTADGÅRDEN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MYRSTAD DYBVIK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MYRSTADGÅRDEN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Spjelkavikvegen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957 693 849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MYRSTADGÅRDEN AS</a:t>
            </a:r>
          </a:p>
        </p:txBody>
      </p:sp>
    </p:spTree>
  </p:cSld>
  <p:clrMapOvr>
    <a:masterClrMapping xmlns:a="http://schemas.openxmlformats.org/drawingml/2006/main"/>
  </p:clrMapOvr>
</p:sld>
</file>