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4ae077f76364cd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cec3057ed434360"/>
  </p:sldMasterIdLst>
  <p:sldIdLst>
    <p:sldId xmlns:r="http://schemas.openxmlformats.org/officeDocument/2006/relationships" id="256" r:id="R4e7873cf732d43bb"/>
    <p:sldId xmlns:r="http://schemas.openxmlformats.org/officeDocument/2006/relationships" id="257" r:id="R1d8329d4ba7a4045"/>
    <p:sldId xmlns:r="http://schemas.openxmlformats.org/officeDocument/2006/relationships" id="258" r:id="R4d4c91e40f624491"/>
    <p:sldId xmlns:r="http://schemas.openxmlformats.org/officeDocument/2006/relationships" id="259" r:id="Rf0d11b37c1c440cb"/>
    <p:sldId xmlns:r="http://schemas.openxmlformats.org/officeDocument/2006/relationships" id="260" r:id="R16cff7fe889245c1"/>
    <p:sldId xmlns:r="http://schemas.openxmlformats.org/officeDocument/2006/relationships" id="261" r:id="R7fc954345f1547b7"/>
    <p:sldId xmlns:r="http://schemas.openxmlformats.org/officeDocument/2006/relationships" id="262" r:id="R98227c4962ee434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cec3057ed434360" /><Relationship Type="http://schemas.openxmlformats.org/officeDocument/2006/relationships/slide" Target="/ppt/slides/slide1.xml" Id="R4e7873cf732d43bb" /><Relationship Type="http://schemas.openxmlformats.org/officeDocument/2006/relationships/slide" Target="/ppt/slides/slide2.xml" Id="R1d8329d4ba7a4045" /><Relationship Type="http://schemas.openxmlformats.org/officeDocument/2006/relationships/slide" Target="/ppt/slides/slide3.xml" Id="R4d4c91e40f624491" /><Relationship Type="http://schemas.openxmlformats.org/officeDocument/2006/relationships/slide" Target="/ppt/slides/slide4.xml" Id="Rf0d11b37c1c440cb" /><Relationship Type="http://schemas.openxmlformats.org/officeDocument/2006/relationships/slide" Target="/ppt/slides/slide5.xml" Id="R16cff7fe889245c1" /><Relationship Type="http://schemas.openxmlformats.org/officeDocument/2006/relationships/slide" Target="/ppt/slides/slide6.xml" Id="R7fc954345f1547b7" /><Relationship Type="http://schemas.openxmlformats.org/officeDocument/2006/relationships/slide" Target="/ppt/slides/slide7.xml" Id="R98227c4962ee434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d7881069ae147f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b1a26b0ffd4aea" /><Relationship Type="http://schemas.openxmlformats.org/officeDocument/2006/relationships/theme" Target="/ppt/slideMasters/theme/theme1.xml" Id="R65bb9b4ef7a24b9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7b1a26b0ffd4ae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8b1407c98a4f8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dda00cfd204a7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ad2464f868439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b573ac72dc45b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7557cf07be462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d5568d1ef84a8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21c6c5e0f64b6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BYEHJØRNET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BYEHJØRNET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BYEHJØRNET AS ble etablert [år] og holder til i Røros.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BYEHJØRNET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BYEHJØRNET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BYEHJØRNET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2 661 002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2 630 193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2 722 042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12 419 157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14 343 927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BYEHJØRNET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WILHELMSEN UNNI BYE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BYEHJØRNET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Bull Aakranns vei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7374 Røros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957 727 603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BYEHJØRNET AS</a:t>
            </a:r>
          </a:p>
        </p:txBody>
      </p:sp>
    </p:spTree>
  </p:cSld>
  <p:clrMapOvr>
    <a:masterClrMapping xmlns:a="http://schemas.openxmlformats.org/drawingml/2006/main"/>
  </p:clrMapOvr>
</p:sld>
</file>