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86fd51367541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92be6fc55d484b"/>
  </p:sldMasterIdLst>
  <p:sldIdLst>
    <p:sldId xmlns:r="http://schemas.openxmlformats.org/officeDocument/2006/relationships" id="256" r:id="R2bd87cfcdbeb4671"/>
    <p:sldId xmlns:r="http://schemas.openxmlformats.org/officeDocument/2006/relationships" id="257" r:id="R6c2e167151a6490d"/>
    <p:sldId xmlns:r="http://schemas.openxmlformats.org/officeDocument/2006/relationships" id="258" r:id="Rb56a2894a7464535"/>
    <p:sldId xmlns:r="http://schemas.openxmlformats.org/officeDocument/2006/relationships" id="259" r:id="R8f1240a44bbf4bf7"/>
    <p:sldId xmlns:r="http://schemas.openxmlformats.org/officeDocument/2006/relationships" id="260" r:id="R707554c4f22c43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2be6fc55d484b" /><Relationship Type="http://schemas.openxmlformats.org/officeDocument/2006/relationships/slide" Target="/ppt/slides/slide1.xml" Id="R2bd87cfcdbeb4671" /><Relationship Type="http://schemas.openxmlformats.org/officeDocument/2006/relationships/slide" Target="/ppt/slides/slide2.xml" Id="R6c2e167151a6490d" /><Relationship Type="http://schemas.openxmlformats.org/officeDocument/2006/relationships/slide" Target="/ppt/slides/slide3.xml" Id="Rb56a2894a7464535" /><Relationship Type="http://schemas.openxmlformats.org/officeDocument/2006/relationships/slide" Target="/ppt/slides/slide4.xml" Id="R8f1240a44bbf4bf7" /><Relationship Type="http://schemas.openxmlformats.org/officeDocument/2006/relationships/slide" Target="/ppt/slides/slide5.xml" Id="R707554c4f22c43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e93f7b77a41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f77336d9442c3" /><Relationship Type="http://schemas.openxmlformats.org/officeDocument/2006/relationships/theme" Target="/ppt/slideMasters/theme/theme1.xml" Id="R293b4bdc328543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9f77336d9442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ab0b0e45c4b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82470b4d544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26e50f3f749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fd81a81244a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861735a204a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957 801 412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