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511cfb46f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46bb9a0e84ea2"/>
  </p:sldMasterIdLst>
  <p:sldIdLst>
    <p:sldId xmlns:r="http://schemas.openxmlformats.org/officeDocument/2006/relationships" id="256" r:id="Re8f1f3e4a2854c81"/>
    <p:sldId xmlns:r="http://schemas.openxmlformats.org/officeDocument/2006/relationships" id="257" r:id="R7d5f060000114ae3"/>
    <p:sldId xmlns:r="http://schemas.openxmlformats.org/officeDocument/2006/relationships" id="258" r:id="Ra8c88d5c650748b5"/>
    <p:sldId xmlns:r="http://schemas.openxmlformats.org/officeDocument/2006/relationships" id="259" r:id="R608b1c275f2a4c1a"/>
    <p:sldId xmlns:r="http://schemas.openxmlformats.org/officeDocument/2006/relationships" id="260" r:id="R936452c720ce481b"/>
    <p:sldId xmlns:r="http://schemas.openxmlformats.org/officeDocument/2006/relationships" id="261" r:id="R89878ba94aa9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46bb9a0e84ea2" /><Relationship Type="http://schemas.openxmlformats.org/officeDocument/2006/relationships/slide" Target="/ppt/slides/slide1.xml" Id="Re8f1f3e4a2854c81" /><Relationship Type="http://schemas.openxmlformats.org/officeDocument/2006/relationships/slide" Target="/ppt/slides/slide2.xml" Id="R7d5f060000114ae3" /><Relationship Type="http://schemas.openxmlformats.org/officeDocument/2006/relationships/slide" Target="/ppt/slides/slide3.xml" Id="Ra8c88d5c650748b5" /><Relationship Type="http://schemas.openxmlformats.org/officeDocument/2006/relationships/slide" Target="/ppt/slides/slide4.xml" Id="R608b1c275f2a4c1a" /><Relationship Type="http://schemas.openxmlformats.org/officeDocument/2006/relationships/slide" Target="/ppt/slides/slide5.xml" Id="R936452c720ce481b" /><Relationship Type="http://schemas.openxmlformats.org/officeDocument/2006/relationships/slide" Target="/ppt/slides/slide6.xml" Id="R89878ba94aa9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775b9ae61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f3f9e4094f1d" /><Relationship Type="http://schemas.openxmlformats.org/officeDocument/2006/relationships/theme" Target="/ppt/slideMasters/theme/theme1.xml" Id="R6f9b2661bc54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1f3f9e409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0d8d4209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7b928fd7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95eced7cf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d52b29a9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b4620658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b9c39f91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KFUK-KFUM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KFUK-KFUM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91 321 616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167 311 039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337 800 203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957 914 330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