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7558a5a9d847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4751bcc0904622"/>
  </p:sldMasterIdLst>
  <p:sldIdLst>
    <p:sldId xmlns:r="http://schemas.openxmlformats.org/officeDocument/2006/relationships" id="256" r:id="R43c634bf31e847b5"/>
    <p:sldId xmlns:r="http://schemas.openxmlformats.org/officeDocument/2006/relationships" id="257" r:id="R55d094cbf53e45ca"/>
    <p:sldId xmlns:r="http://schemas.openxmlformats.org/officeDocument/2006/relationships" id="258" r:id="R3fb06d4ac4a34f08"/>
    <p:sldId xmlns:r="http://schemas.openxmlformats.org/officeDocument/2006/relationships" id="259" r:id="R2523f7bdd9bc4732"/>
    <p:sldId xmlns:r="http://schemas.openxmlformats.org/officeDocument/2006/relationships" id="260" r:id="R5a800f73c37b4bd7"/>
    <p:sldId xmlns:r="http://schemas.openxmlformats.org/officeDocument/2006/relationships" id="261" r:id="R1041fef75663436f"/>
    <p:sldId xmlns:r="http://schemas.openxmlformats.org/officeDocument/2006/relationships" id="262" r:id="Rf7eeb6c752834e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751bcc0904622" /><Relationship Type="http://schemas.openxmlformats.org/officeDocument/2006/relationships/slide" Target="/ppt/slides/slide1.xml" Id="R43c634bf31e847b5" /><Relationship Type="http://schemas.openxmlformats.org/officeDocument/2006/relationships/slide" Target="/ppt/slides/slide2.xml" Id="R55d094cbf53e45ca" /><Relationship Type="http://schemas.openxmlformats.org/officeDocument/2006/relationships/slide" Target="/ppt/slides/slide3.xml" Id="R3fb06d4ac4a34f08" /><Relationship Type="http://schemas.openxmlformats.org/officeDocument/2006/relationships/slide" Target="/ppt/slides/slide4.xml" Id="R2523f7bdd9bc4732" /><Relationship Type="http://schemas.openxmlformats.org/officeDocument/2006/relationships/slide" Target="/ppt/slides/slide5.xml" Id="R5a800f73c37b4bd7" /><Relationship Type="http://schemas.openxmlformats.org/officeDocument/2006/relationships/slide" Target="/ppt/slides/slide6.xml" Id="R1041fef75663436f" /><Relationship Type="http://schemas.openxmlformats.org/officeDocument/2006/relationships/slide" Target="/ppt/slides/slide7.xml" Id="Rf7eeb6c752834e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4babd991741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d8daa4ba24135" /><Relationship Type="http://schemas.openxmlformats.org/officeDocument/2006/relationships/theme" Target="/ppt/slideMasters/theme/theme1.xml" Id="Rebf7b82ba84349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2d8daa4ba241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ade7d204e4e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22ff61a4049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e4b59462141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3c832ec354e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d4536e94d4f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a178412ab45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65b98c03e4d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MAX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MAX INVEST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−1 215 620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5 210 526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6 257 591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SKUDAL  –  33,9 %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SKUDAL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SKUDAL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Skudal Revisjon &amp; Rådgivning AS, Hardangervegen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957 927 300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