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f216c740a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6aef82de34756"/>
  </p:sldMasterIdLst>
  <p:sldIdLst>
    <p:sldId xmlns:r="http://schemas.openxmlformats.org/officeDocument/2006/relationships" id="256" r:id="R9b033b2be60747c4"/>
    <p:sldId xmlns:r="http://schemas.openxmlformats.org/officeDocument/2006/relationships" id="257" r:id="Rbc3dd77ab1b547c4"/>
    <p:sldId xmlns:r="http://schemas.openxmlformats.org/officeDocument/2006/relationships" id="258" r:id="R488f73712b914f94"/>
    <p:sldId xmlns:r="http://schemas.openxmlformats.org/officeDocument/2006/relationships" id="259" r:id="Rc49e36bb02384a59"/>
    <p:sldId xmlns:r="http://schemas.openxmlformats.org/officeDocument/2006/relationships" id="260" r:id="Re7b79533a17842e7"/>
    <p:sldId xmlns:r="http://schemas.openxmlformats.org/officeDocument/2006/relationships" id="261" r:id="Rf7e142d3267843b6"/>
    <p:sldId xmlns:r="http://schemas.openxmlformats.org/officeDocument/2006/relationships" id="262" r:id="R598f70c0fbd7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6aef82de34756" /><Relationship Type="http://schemas.openxmlformats.org/officeDocument/2006/relationships/slide" Target="/ppt/slides/slide1.xml" Id="R9b033b2be60747c4" /><Relationship Type="http://schemas.openxmlformats.org/officeDocument/2006/relationships/slide" Target="/ppt/slides/slide2.xml" Id="Rbc3dd77ab1b547c4" /><Relationship Type="http://schemas.openxmlformats.org/officeDocument/2006/relationships/slide" Target="/ppt/slides/slide3.xml" Id="R488f73712b914f94" /><Relationship Type="http://schemas.openxmlformats.org/officeDocument/2006/relationships/slide" Target="/ppt/slides/slide4.xml" Id="Rc49e36bb02384a59" /><Relationship Type="http://schemas.openxmlformats.org/officeDocument/2006/relationships/slide" Target="/ppt/slides/slide5.xml" Id="Re7b79533a17842e7" /><Relationship Type="http://schemas.openxmlformats.org/officeDocument/2006/relationships/slide" Target="/ppt/slides/slide6.xml" Id="Rf7e142d3267843b6" /><Relationship Type="http://schemas.openxmlformats.org/officeDocument/2006/relationships/slide" Target="/ppt/slides/slide7.xml" Id="R598f70c0fbd7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39c9bdba8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e0b5eae0844ff" /><Relationship Type="http://schemas.openxmlformats.org/officeDocument/2006/relationships/theme" Target="/ppt/slideMasters/theme/theme1.xml" Id="R2561068697cb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e0b5eae08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82005c1a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56d6614fc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a2d6bc73d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3d2380bb3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04a9deff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2b98ff224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dc9356d52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ACHILLES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ACHILLES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9 807 549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11 618 278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MATHIESEN GRANDE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HOUELAND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Vindhagen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gunnar@ach.no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957 997 392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FINANS AS</a:t>
            </a:r>
          </a:p>
        </p:txBody>
      </p:sp>
    </p:spTree>
  </p:cSld>
  <p:clrMapOvr>
    <a:masterClrMapping xmlns:a="http://schemas.openxmlformats.org/drawingml/2006/main"/>
  </p:clrMapOvr>
</p:sld>
</file>