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f0d12417c942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91e8cd869345c5"/>
  </p:sldMasterIdLst>
  <p:sldIdLst>
    <p:sldId xmlns:r="http://schemas.openxmlformats.org/officeDocument/2006/relationships" id="256" r:id="R5a3ad5c1f0a442bc"/>
    <p:sldId xmlns:r="http://schemas.openxmlformats.org/officeDocument/2006/relationships" id="257" r:id="R2aec57f0d72243b5"/>
    <p:sldId xmlns:r="http://schemas.openxmlformats.org/officeDocument/2006/relationships" id="258" r:id="R3d85cab40e494924"/>
    <p:sldId xmlns:r="http://schemas.openxmlformats.org/officeDocument/2006/relationships" id="259" r:id="R1b27563e09f2477b"/>
    <p:sldId xmlns:r="http://schemas.openxmlformats.org/officeDocument/2006/relationships" id="260" r:id="R503ac06cc20147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1e8cd869345c5" /><Relationship Type="http://schemas.openxmlformats.org/officeDocument/2006/relationships/slide" Target="/ppt/slides/slide1.xml" Id="R5a3ad5c1f0a442bc" /><Relationship Type="http://schemas.openxmlformats.org/officeDocument/2006/relationships/slide" Target="/ppt/slides/slide2.xml" Id="R2aec57f0d72243b5" /><Relationship Type="http://schemas.openxmlformats.org/officeDocument/2006/relationships/slide" Target="/ppt/slides/slide3.xml" Id="R3d85cab40e494924" /><Relationship Type="http://schemas.openxmlformats.org/officeDocument/2006/relationships/slide" Target="/ppt/slides/slide4.xml" Id="R1b27563e09f2477b" /><Relationship Type="http://schemas.openxmlformats.org/officeDocument/2006/relationships/slide" Target="/ppt/slides/slide5.xml" Id="R503ac06cc20147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a6e1c217b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25d916cbf42bf" /><Relationship Type="http://schemas.openxmlformats.org/officeDocument/2006/relationships/theme" Target="/ppt/slideMasters/theme/theme1.xml" Id="R497c238caf384a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625d916cbf42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e0fb9ca0b4b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90866cd2d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e2c1b1cae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c5911fecb46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63ee8ccef4c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AVKASTNING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AVKASTNING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958 131 089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