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dde5f3341947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c993bfdd114cae"/>
  </p:sldMasterIdLst>
  <p:sldIdLst>
    <p:sldId xmlns:r="http://schemas.openxmlformats.org/officeDocument/2006/relationships" id="256" r:id="R18d3a1507a754322"/>
    <p:sldId xmlns:r="http://schemas.openxmlformats.org/officeDocument/2006/relationships" id="257" r:id="R6b874874590344be"/>
    <p:sldId xmlns:r="http://schemas.openxmlformats.org/officeDocument/2006/relationships" id="258" r:id="R35adae072cb7408a"/>
    <p:sldId xmlns:r="http://schemas.openxmlformats.org/officeDocument/2006/relationships" id="259" r:id="R4daa1e43feaf41e8"/>
    <p:sldId xmlns:r="http://schemas.openxmlformats.org/officeDocument/2006/relationships" id="260" r:id="Rb7c9cf06e52e42c1"/>
    <p:sldId xmlns:r="http://schemas.openxmlformats.org/officeDocument/2006/relationships" id="261" r:id="Re3e1209c466f4e92"/>
    <p:sldId xmlns:r="http://schemas.openxmlformats.org/officeDocument/2006/relationships" id="262" r:id="R1a3ca427d18e4b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c993bfdd114cae" /><Relationship Type="http://schemas.openxmlformats.org/officeDocument/2006/relationships/slide" Target="/ppt/slides/slide1.xml" Id="R18d3a1507a754322" /><Relationship Type="http://schemas.openxmlformats.org/officeDocument/2006/relationships/slide" Target="/ppt/slides/slide2.xml" Id="R6b874874590344be" /><Relationship Type="http://schemas.openxmlformats.org/officeDocument/2006/relationships/slide" Target="/ppt/slides/slide3.xml" Id="R35adae072cb7408a" /><Relationship Type="http://schemas.openxmlformats.org/officeDocument/2006/relationships/slide" Target="/ppt/slides/slide4.xml" Id="R4daa1e43feaf41e8" /><Relationship Type="http://schemas.openxmlformats.org/officeDocument/2006/relationships/slide" Target="/ppt/slides/slide5.xml" Id="Rb7c9cf06e52e42c1" /><Relationship Type="http://schemas.openxmlformats.org/officeDocument/2006/relationships/slide" Target="/ppt/slides/slide6.xml" Id="Re3e1209c466f4e92" /><Relationship Type="http://schemas.openxmlformats.org/officeDocument/2006/relationships/slide" Target="/ppt/slides/slide7.xml" Id="R1a3ca427d18e4b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9e606ea064d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ec2e941e4b3d" /><Relationship Type="http://schemas.openxmlformats.org/officeDocument/2006/relationships/theme" Target="/ppt/slideMasters/theme/theme1.xml" Id="R2f48edd6a49b42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e5ec2e941e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cdb82d3ec4b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dea57b29943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a6d07c7ca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685364b646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19e96473e44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c1a6863f742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db5a38e8d49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16 066 747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16 191 744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ANN KRISTIN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VILLY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Andersens gate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tonsberg@interrevisjon.no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958 145 942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LYSGÅRD AS</a:t>
            </a:r>
          </a:p>
        </p:txBody>
      </p:sp>
    </p:spTree>
  </p:cSld>
  <p:clrMapOvr>
    <a:masterClrMapping xmlns:a="http://schemas.openxmlformats.org/drawingml/2006/main"/>
  </p:clrMapOvr>
</p:sld>
</file>