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f64c3f472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2cf9a343a4698"/>
  </p:sldMasterIdLst>
  <p:sldIdLst>
    <p:sldId xmlns:r="http://schemas.openxmlformats.org/officeDocument/2006/relationships" id="256" r:id="R67ccc8ff4b404c0e"/>
    <p:sldId xmlns:r="http://schemas.openxmlformats.org/officeDocument/2006/relationships" id="257" r:id="R310da60b1fc244be"/>
    <p:sldId xmlns:r="http://schemas.openxmlformats.org/officeDocument/2006/relationships" id="258" r:id="R922d502d5f674a6d"/>
    <p:sldId xmlns:r="http://schemas.openxmlformats.org/officeDocument/2006/relationships" id="259" r:id="R27c2f5123cff47aa"/>
    <p:sldId xmlns:r="http://schemas.openxmlformats.org/officeDocument/2006/relationships" id="260" r:id="Rdd405c95d1004647"/>
    <p:sldId xmlns:r="http://schemas.openxmlformats.org/officeDocument/2006/relationships" id="261" r:id="R2dc96b9a745343d2"/>
    <p:sldId xmlns:r="http://schemas.openxmlformats.org/officeDocument/2006/relationships" id="262" r:id="R133b97524e8c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2cf9a343a4698" /><Relationship Type="http://schemas.openxmlformats.org/officeDocument/2006/relationships/slide" Target="/ppt/slides/slide1.xml" Id="R67ccc8ff4b404c0e" /><Relationship Type="http://schemas.openxmlformats.org/officeDocument/2006/relationships/slide" Target="/ppt/slides/slide2.xml" Id="R310da60b1fc244be" /><Relationship Type="http://schemas.openxmlformats.org/officeDocument/2006/relationships/slide" Target="/ppt/slides/slide3.xml" Id="R922d502d5f674a6d" /><Relationship Type="http://schemas.openxmlformats.org/officeDocument/2006/relationships/slide" Target="/ppt/slides/slide4.xml" Id="R27c2f5123cff47aa" /><Relationship Type="http://schemas.openxmlformats.org/officeDocument/2006/relationships/slide" Target="/ppt/slides/slide5.xml" Id="Rdd405c95d1004647" /><Relationship Type="http://schemas.openxmlformats.org/officeDocument/2006/relationships/slide" Target="/ppt/slides/slide6.xml" Id="R2dc96b9a745343d2" /><Relationship Type="http://schemas.openxmlformats.org/officeDocument/2006/relationships/slide" Target="/ppt/slides/slide7.xml" Id="R133b97524e8c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729bc32154d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bc2c75935430e" /><Relationship Type="http://schemas.openxmlformats.org/officeDocument/2006/relationships/theme" Target="/ppt/slideMasters/theme/theme1.xml" Id="R3724c07bdca8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bc2c75935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2aaf2c921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7b387fac5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dea26d33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74b027f01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91d661d8e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deb92a3064c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37f1cacf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26 521 465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111 424 519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130 576 219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BJARNE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IWONA OG BJARNE RIEBERS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