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0fa205f58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6b99aaf2b44b0"/>
  </p:sldMasterIdLst>
  <p:sldIdLst>
    <p:sldId xmlns:r="http://schemas.openxmlformats.org/officeDocument/2006/relationships" id="256" r:id="Ra7bd3cbb589948a9"/>
    <p:sldId xmlns:r="http://schemas.openxmlformats.org/officeDocument/2006/relationships" id="257" r:id="Rf70e46ba3c344434"/>
    <p:sldId xmlns:r="http://schemas.openxmlformats.org/officeDocument/2006/relationships" id="258" r:id="Rd5af63e1a0034ea1"/>
    <p:sldId xmlns:r="http://schemas.openxmlformats.org/officeDocument/2006/relationships" id="259" r:id="R0b8cff21e3a54848"/>
    <p:sldId xmlns:r="http://schemas.openxmlformats.org/officeDocument/2006/relationships" id="260" r:id="R6cfaada8f3224226"/>
    <p:sldId xmlns:r="http://schemas.openxmlformats.org/officeDocument/2006/relationships" id="261" r:id="Rfe29d7bb09cf4dba"/>
    <p:sldId xmlns:r="http://schemas.openxmlformats.org/officeDocument/2006/relationships" id="262" r:id="R3c698d316097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6b99aaf2b44b0" /><Relationship Type="http://schemas.openxmlformats.org/officeDocument/2006/relationships/slide" Target="/ppt/slides/slide1.xml" Id="Ra7bd3cbb589948a9" /><Relationship Type="http://schemas.openxmlformats.org/officeDocument/2006/relationships/slide" Target="/ppt/slides/slide2.xml" Id="Rf70e46ba3c344434" /><Relationship Type="http://schemas.openxmlformats.org/officeDocument/2006/relationships/slide" Target="/ppt/slides/slide3.xml" Id="Rd5af63e1a0034ea1" /><Relationship Type="http://schemas.openxmlformats.org/officeDocument/2006/relationships/slide" Target="/ppt/slides/slide4.xml" Id="R0b8cff21e3a54848" /><Relationship Type="http://schemas.openxmlformats.org/officeDocument/2006/relationships/slide" Target="/ppt/slides/slide5.xml" Id="R6cfaada8f3224226" /><Relationship Type="http://schemas.openxmlformats.org/officeDocument/2006/relationships/slide" Target="/ppt/slides/slide6.xml" Id="Rfe29d7bb09cf4dba" /><Relationship Type="http://schemas.openxmlformats.org/officeDocument/2006/relationships/slide" Target="/ppt/slides/slide7.xml" Id="R3c698d316097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c28242ae9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b63a6a6a04062" /><Relationship Type="http://schemas.openxmlformats.org/officeDocument/2006/relationships/theme" Target="/ppt/slideMasters/theme/theme1.xml" Id="R850545de97a6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b63a6a6a0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09e9a6f1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d5bf33a0a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503a7d2a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0ea7be90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33fd1829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3043096e9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11cfbf65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