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7e85c92d52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f0ba563f04732"/>
  </p:sldMasterIdLst>
  <p:sldIdLst>
    <p:sldId xmlns:r="http://schemas.openxmlformats.org/officeDocument/2006/relationships" id="256" r:id="Re6dba6c22b444a20"/>
    <p:sldId xmlns:r="http://schemas.openxmlformats.org/officeDocument/2006/relationships" id="257" r:id="Rd8962848a28c416b"/>
    <p:sldId xmlns:r="http://schemas.openxmlformats.org/officeDocument/2006/relationships" id="258" r:id="R602bcd6f90bc4523"/>
    <p:sldId xmlns:r="http://schemas.openxmlformats.org/officeDocument/2006/relationships" id="259" r:id="R0422115a4f0d4b09"/>
    <p:sldId xmlns:r="http://schemas.openxmlformats.org/officeDocument/2006/relationships" id="260" r:id="R1668ec13ff2b41e5"/>
    <p:sldId xmlns:r="http://schemas.openxmlformats.org/officeDocument/2006/relationships" id="261" r:id="R58d0be1a99734d61"/>
    <p:sldId xmlns:r="http://schemas.openxmlformats.org/officeDocument/2006/relationships" id="262" r:id="R3494848f2b51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f0ba563f04732" /><Relationship Type="http://schemas.openxmlformats.org/officeDocument/2006/relationships/slide" Target="/ppt/slides/slide1.xml" Id="Re6dba6c22b444a20" /><Relationship Type="http://schemas.openxmlformats.org/officeDocument/2006/relationships/slide" Target="/ppt/slides/slide2.xml" Id="Rd8962848a28c416b" /><Relationship Type="http://schemas.openxmlformats.org/officeDocument/2006/relationships/slide" Target="/ppt/slides/slide3.xml" Id="R602bcd6f90bc4523" /><Relationship Type="http://schemas.openxmlformats.org/officeDocument/2006/relationships/slide" Target="/ppt/slides/slide4.xml" Id="R0422115a4f0d4b09" /><Relationship Type="http://schemas.openxmlformats.org/officeDocument/2006/relationships/slide" Target="/ppt/slides/slide5.xml" Id="R1668ec13ff2b41e5" /><Relationship Type="http://schemas.openxmlformats.org/officeDocument/2006/relationships/slide" Target="/ppt/slides/slide6.xml" Id="R58d0be1a99734d61" /><Relationship Type="http://schemas.openxmlformats.org/officeDocument/2006/relationships/slide" Target="/ppt/slides/slide7.xml" Id="R3494848f2b51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9f5f6edc5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c8e6f10c4c9c" /><Relationship Type="http://schemas.openxmlformats.org/officeDocument/2006/relationships/theme" Target="/ppt/slideMasters/theme/theme1.xml" Id="R864c95f8ced0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6c8e6f10c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1bcb8b024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115b56c9a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f2afdab90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519382f864a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6aabe5bda49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eabf532ce40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51759bf9d4e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SHIPPING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117 725 552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35 363 190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45 174 763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349 084 851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380 933 336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AS  –  92,8 %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REIDUNN HELGA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958 339 038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