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8de3e3e9d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c1bf30adf4be2"/>
  </p:sldMasterIdLst>
  <p:sldIdLst>
    <p:sldId xmlns:r="http://schemas.openxmlformats.org/officeDocument/2006/relationships" id="256" r:id="R2a9c26845f384d1b"/>
    <p:sldId xmlns:r="http://schemas.openxmlformats.org/officeDocument/2006/relationships" id="257" r:id="Ra0980aaea52649de"/>
    <p:sldId xmlns:r="http://schemas.openxmlformats.org/officeDocument/2006/relationships" id="258" r:id="R443f6756857740c2"/>
    <p:sldId xmlns:r="http://schemas.openxmlformats.org/officeDocument/2006/relationships" id="259" r:id="Rbe9059e81e24475d"/>
    <p:sldId xmlns:r="http://schemas.openxmlformats.org/officeDocument/2006/relationships" id="260" r:id="Rdcd26d382c644336"/>
    <p:sldId xmlns:r="http://schemas.openxmlformats.org/officeDocument/2006/relationships" id="261" r:id="R95f66ee4efb94d8c"/>
    <p:sldId xmlns:r="http://schemas.openxmlformats.org/officeDocument/2006/relationships" id="262" r:id="R7970ef691b51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1bf30adf4be2" /><Relationship Type="http://schemas.openxmlformats.org/officeDocument/2006/relationships/slide" Target="/ppt/slides/slide1.xml" Id="R2a9c26845f384d1b" /><Relationship Type="http://schemas.openxmlformats.org/officeDocument/2006/relationships/slide" Target="/ppt/slides/slide2.xml" Id="Ra0980aaea52649de" /><Relationship Type="http://schemas.openxmlformats.org/officeDocument/2006/relationships/slide" Target="/ppt/slides/slide3.xml" Id="R443f6756857740c2" /><Relationship Type="http://schemas.openxmlformats.org/officeDocument/2006/relationships/slide" Target="/ppt/slides/slide4.xml" Id="Rbe9059e81e24475d" /><Relationship Type="http://schemas.openxmlformats.org/officeDocument/2006/relationships/slide" Target="/ppt/slides/slide5.xml" Id="Rdcd26d382c644336" /><Relationship Type="http://schemas.openxmlformats.org/officeDocument/2006/relationships/slide" Target="/ppt/slides/slide6.xml" Id="R95f66ee4efb94d8c" /><Relationship Type="http://schemas.openxmlformats.org/officeDocument/2006/relationships/slide" Target="/ppt/slides/slide7.xml" Id="R7970ef691b51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c12db77e5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63d9b43f4e6d" /><Relationship Type="http://schemas.openxmlformats.org/officeDocument/2006/relationships/theme" Target="/ppt/slideMasters/theme/theme1.xml" Id="R65110a149a93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b63d9b43f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2d98dc7b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245c63e4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ccae7b0f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21aefc03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e7783708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e463eff2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86d9fc024e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