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5aa1b0f88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28bdb5f0e427f"/>
  </p:sldMasterIdLst>
  <p:sldIdLst>
    <p:sldId xmlns:r="http://schemas.openxmlformats.org/officeDocument/2006/relationships" id="256" r:id="Rdec4fbc4283c40f0"/>
    <p:sldId xmlns:r="http://schemas.openxmlformats.org/officeDocument/2006/relationships" id="257" r:id="Rde634182ccd144f8"/>
    <p:sldId xmlns:r="http://schemas.openxmlformats.org/officeDocument/2006/relationships" id="258" r:id="R1fb4b906883c41fc"/>
    <p:sldId xmlns:r="http://schemas.openxmlformats.org/officeDocument/2006/relationships" id="259" r:id="Rf59d2bb2624f4bd5"/>
    <p:sldId xmlns:r="http://schemas.openxmlformats.org/officeDocument/2006/relationships" id="260" r:id="R86b8de689ce047d6"/>
    <p:sldId xmlns:r="http://schemas.openxmlformats.org/officeDocument/2006/relationships" id="261" r:id="R1ff585eea05d4eaf"/>
    <p:sldId xmlns:r="http://schemas.openxmlformats.org/officeDocument/2006/relationships" id="262" r:id="R879d7283f470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28bdb5f0e427f" /><Relationship Type="http://schemas.openxmlformats.org/officeDocument/2006/relationships/slide" Target="/ppt/slides/slide1.xml" Id="Rdec4fbc4283c40f0" /><Relationship Type="http://schemas.openxmlformats.org/officeDocument/2006/relationships/slide" Target="/ppt/slides/slide2.xml" Id="Rde634182ccd144f8" /><Relationship Type="http://schemas.openxmlformats.org/officeDocument/2006/relationships/slide" Target="/ppt/slides/slide3.xml" Id="R1fb4b906883c41fc" /><Relationship Type="http://schemas.openxmlformats.org/officeDocument/2006/relationships/slide" Target="/ppt/slides/slide4.xml" Id="Rf59d2bb2624f4bd5" /><Relationship Type="http://schemas.openxmlformats.org/officeDocument/2006/relationships/slide" Target="/ppt/slides/slide5.xml" Id="R86b8de689ce047d6" /><Relationship Type="http://schemas.openxmlformats.org/officeDocument/2006/relationships/slide" Target="/ppt/slides/slide6.xml" Id="R1ff585eea05d4eaf" /><Relationship Type="http://schemas.openxmlformats.org/officeDocument/2006/relationships/slide" Target="/ppt/slides/slide7.xml" Id="R879d7283f470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ff3bfe854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5aee04a24f46" /><Relationship Type="http://schemas.openxmlformats.org/officeDocument/2006/relationships/theme" Target="/ppt/slideMasters/theme/theme1.xml" Id="R6d6e93d7f573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c5aee04a2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2a1f602a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47755146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7bcfc1214d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6f2e75d1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23a2510e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80bdd792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5a545f8ac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 FORLAG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 FORLAG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8 657 802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GUHNFELDT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Guhnfeldt,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14 04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958 507 283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 FORLAG AS</a:t>
            </a:r>
          </a:p>
        </p:txBody>
      </p:sp>
    </p:spTree>
  </p:cSld>
  <p:clrMapOvr>
    <a:masterClrMapping xmlns:a="http://schemas.openxmlformats.org/drawingml/2006/main"/>
  </p:clrMapOvr>
</p:sld>
</file>