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7476c0dcc3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c988a7b73b4eba"/>
  </p:sldMasterIdLst>
  <p:sldIdLst>
    <p:sldId xmlns:r="http://schemas.openxmlformats.org/officeDocument/2006/relationships" id="256" r:id="R96fb43d59ff04958"/>
    <p:sldId xmlns:r="http://schemas.openxmlformats.org/officeDocument/2006/relationships" id="257" r:id="R04fcb70e00524f4a"/>
    <p:sldId xmlns:r="http://schemas.openxmlformats.org/officeDocument/2006/relationships" id="258" r:id="R3be2f497e02b42a0"/>
    <p:sldId xmlns:r="http://schemas.openxmlformats.org/officeDocument/2006/relationships" id="259" r:id="Rf251b2f533ab45fb"/>
    <p:sldId xmlns:r="http://schemas.openxmlformats.org/officeDocument/2006/relationships" id="260" r:id="Rbe99a0f9cd7c43b1"/>
    <p:sldId xmlns:r="http://schemas.openxmlformats.org/officeDocument/2006/relationships" id="261" r:id="Raf5d55d1a85441b2"/>
    <p:sldId xmlns:r="http://schemas.openxmlformats.org/officeDocument/2006/relationships" id="262" r:id="R297125fcec414f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988a7b73b4eba" /><Relationship Type="http://schemas.openxmlformats.org/officeDocument/2006/relationships/slide" Target="/ppt/slides/slide1.xml" Id="R96fb43d59ff04958" /><Relationship Type="http://schemas.openxmlformats.org/officeDocument/2006/relationships/slide" Target="/ppt/slides/slide2.xml" Id="R04fcb70e00524f4a" /><Relationship Type="http://schemas.openxmlformats.org/officeDocument/2006/relationships/slide" Target="/ppt/slides/slide3.xml" Id="R3be2f497e02b42a0" /><Relationship Type="http://schemas.openxmlformats.org/officeDocument/2006/relationships/slide" Target="/ppt/slides/slide4.xml" Id="Rf251b2f533ab45fb" /><Relationship Type="http://schemas.openxmlformats.org/officeDocument/2006/relationships/slide" Target="/ppt/slides/slide5.xml" Id="Rbe99a0f9cd7c43b1" /><Relationship Type="http://schemas.openxmlformats.org/officeDocument/2006/relationships/slide" Target="/ppt/slides/slide6.xml" Id="Raf5d55d1a85441b2" /><Relationship Type="http://schemas.openxmlformats.org/officeDocument/2006/relationships/slide" Target="/ppt/slides/slide7.xml" Id="R297125fcec414f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54eb0992b4e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adb4413e3488f" /><Relationship Type="http://schemas.openxmlformats.org/officeDocument/2006/relationships/theme" Target="/ppt/slideMasters/theme/theme1.xml" Id="R2a70e3f3f14641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cadb4413e3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aec2892e446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9583ea5094c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ab5ff77c3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4a331ae464a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17578dcb444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178707ecd4e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66adb847845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EIENDOM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746 656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−4 188 592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−4 452 767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101 714 545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164 660 834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JOHN  –  26,3 %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 FORVALTNING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FINANS AS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LILLY INVEST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ELLINOR INVEST AS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JOHN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958 524 099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