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32e0ae240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81b040822468a"/>
  </p:sldMasterIdLst>
  <p:sldIdLst>
    <p:sldId xmlns:r="http://schemas.openxmlformats.org/officeDocument/2006/relationships" id="256" r:id="R7224f8b2c2b34ce4"/>
    <p:sldId xmlns:r="http://schemas.openxmlformats.org/officeDocument/2006/relationships" id="257" r:id="R4954eb36e9d44385"/>
    <p:sldId xmlns:r="http://schemas.openxmlformats.org/officeDocument/2006/relationships" id="258" r:id="R07ac3c9eb62240a4"/>
    <p:sldId xmlns:r="http://schemas.openxmlformats.org/officeDocument/2006/relationships" id="259" r:id="Ra0f8771cd5df4c8c"/>
    <p:sldId xmlns:r="http://schemas.openxmlformats.org/officeDocument/2006/relationships" id="260" r:id="Ra93214317c4b47f5"/>
    <p:sldId xmlns:r="http://schemas.openxmlformats.org/officeDocument/2006/relationships" id="261" r:id="R375575e9682e4c27"/>
    <p:sldId xmlns:r="http://schemas.openxmlformats.org/officeDocument/2006/relationships" id="262" r:id="R1aff347b404f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81b040822468a" /><Relationship Type="http://schemas.openxmlformats.org/officeDocument/2006/relationships/slide" Target="/ppt/slides/slide1.xml" Id="R7224f8b2c2b34ce4" /><Relationship Type="http://schemas.openxmlformats.org/officeDocument/2006/relationships/slide" Target="/ppt/slides/slide2.xml" Id="R4954eb36e9d44385" /><Relationship Type="http://schemas.openxmlformats.org/officeDocument/2006/relationships/slide" Target="/ppt/slides/slide3.xml" Id="R07ac3c9eb62240a4" /><Relationship Type="http://schemas.openxmlformats.org/officeDocument/2006/relationships/slide" Target="/ppt/slides/slide4.xml" Id="Ra0f8771cd5df4c8c" /><Relationship Type="http://schemas.openxmlformats.org/officeDocument/2006/relationships/slide" Target="/ppt/slides/slide5.xml" Id="Ra93214317c4b47f5" /><Relationship Type="http://schemas.openxmlformats.org/officeDocument/2006/relationships/slide" Target="/ppt/slides/slide6.xml" Id="R375575e9682e4c27" /><Relationship Type="http://schemas.openxmlformats.org/officeDocument/2006/relationships/slide" Target="/ppt/slides/slide7.xml" Id="R1aff347b404f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7327e51c1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3f3972af4dfe" /><Relationship Type="http://schemas.openxmlformats.org/officeDocument/2006/relationships/theme" Target="/ppt/slideMasters/theme/theme1.xml" Id="R43084ea9a1f5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93f3972af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e97a3268e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1d061a527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e4ef7888c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1df1af204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b17c04aa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d811eca8c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caac34572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382 916 868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521 160 960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GEIR OLAV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1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958 862 520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AS</a:t>
            </a:r>
          </a:p>
        </p:txBody>
      </p:sp>
    </p:spTree>
  </p:cSld>
  <p:clrMapOvr>
    <a:masterClrMapping xmlns:a="http://schemas.openxmlformats.org/drawingml/2006/main"/>
  </p:clrMapOvr>
</p:sld>
</file>