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7d7f1b00eb4d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6db43797a54aa2"/>
  </p:sldMasterIdLst>
  <p:sldIdLst>
    <p:sldId xmlns:r="http://schemas.openxmlformats.org/officeDocument/2006/relationships" id="256" r:id="R4479715d21964c7f"/>
    <p:sldId xmlns:r="http://schemas.openxmlformats.org/officeDocument/2006/relationships" id="257" r:id="R7bfd6360945d4ea3"/>
    <p:sldId xmlns:r="http://schemas.openxmlformats.org/officeDocument/2006/relationships" id="258" r:id="Re2e69abfb43f4493"/>
    <p:sldId xmlns:r="http://schemas.openxmlformats.org/officeDocument/2006/relationships" id="259" r:id="R1efa38951fb64e18"/>
    <p:sldId xmlns:r="http://schemas.openxmlformats.org/officeDocument/2006/relationships" id="260" r:id="Rb624208d203d4a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6db43797a54aa2" /><Relationship Type="http://schemas.openxmlformats.org/officeDocument/2006/relationships/slide" Target="/ppt/slides/slide1.xml" Id="R4479715d21964c7f" /><Relationship Type="http://schemas.openxmlformats.org/officeDocument/2006/relationships/slide" Target="/ppt/slides/slide2.xml" Id="R7bfd6360945d4ea3" /><Relationship Type="http://schemas.openxmlformats.org/officeDocument/2006/relationships/slide" Target="/ppt/slides/slide3.xml" Id="Re2e69abfb43f4493" /><Relationship Type="http://schemas.openxmlformats.org/officeDocument/2006/relationships/slide" Target="/ppt/slides/slide4.xml" Id="R1efa38951fb64e18" /><Relationship Type="http://schemas.openxmlformats.org/officeDocument/2006/relationships/slide" Target="/ppt/slides/slide5.xml" Id="Rb624208d203d4a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c7abca914449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50394340e145a2" /><Relationship Type="http://schemas.openxmlformats.org/officeDocument/2006/relationships/theme" Target="/ppt/slideMasters/theme/theme1.xml" Id="R2ab2da6165a247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50394340e145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dc52b871a44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9dfcac18a4d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0c2fa9ed446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fcc194e5440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70c0981a649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KOMMUNE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Rådhuset, Rådhusplassen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0037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02 180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postmottak@oslo.kommune.no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www.oslo.kommune.no/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958 935 420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KOMMUNE</a:t>
            </a:r>
          </a:p>
        </p:txBody>
      </p:sp>
    </p:spTree>
  </p:cSld>
  <p:clrMapOvr>
    <a:masterClrMapping xmlns:a="http://schemas.openxmlformats.org/drawingml/2006/main"/>
  </p:clrMapOvr>
</p:sld>
</file>