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18fb7a0db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078925be14564"/>
  </p:sldMasterIdLst>
  <p:sldIdLst>
    <p:sldId xmlns:r="http://schemas.openxmlformats.org/officeDocument/2006/relationships" id="256" r:id="R7604f14644fc48d0"/>
    <p:sldId xmlns:r="http://schemas.openxmlformats.org/officeDocument/2006/relationships" id="257" r:id="Rcdd8a47db6194b3e"/>
    <p:sldId xmlns:r="http://schemas.openxmlformats.org/officeDocument/2006/relationships" id="258" r:id="R67369873e1ef4285"/>
    <p:sldId xmlns:r="http://schemas.openxmlformats.org/officeDocument/2006/relationships" id="259" r:id="R757050410fb34a44"/>
    <p:sldId xmlns:r="http://schemas.openxmlformats.org/officeDocument/2006/relationships" id="260" r:id="R1bd852d77ef64bac"/>
    <p:sldId xmlns:r="http://schemas.openxmlformats.org/officeDocument/2006/relationships" id="261" r:id="R4f8f78754db04d13"/>
    <p:sldId xmlns:r="http://schemas.openxmlformats.org/officeDocument/2006/relationships" id="262" r:id="Rfc467af7393d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078925be14564" /><Relationship Type="http://schemas.openxmlformats.org/officeDocument/2006/relationships/slide" Target="/ppt/slides/slide1.xml" Id="R7604f14644fc48d0" /><Relationship Type="http://schemas.openxmlformats.org/officeDocument/2006/relationships/slide" Target="/ppt/slides/slide2.xml" Id="Rcdd8a47db6194b3e" /><Relationship Type="http://schemas.openxmlformats.org/officeDocument/2006/relationships/slide" Target="/ppt/slides/slide3.xml" Id="R67369873e1ef4285" /><Relationship Type="http://schemas.openxmlformats.org/officeDocument/2006/relationships/slide" Target="/ppt/slides/slide4.xml" Id="R757050410fb34a44" /><Relationship Type="http://schemas.openxmlformats.org/officeDocument/2006/relationships/slide" Target="/ppt/slides/slide5.xml" Id="R1bd852d77ef64bac" /><Relationship Type="http://schemas.openxmlformats.org/officeDocument/2006/relationships/slide" Target="/ppt/slides/slide6.xml" Id="R4f8f78754db04d13" /><Relationship Type="http://schemas.openxmlformats.org/officeDocument/2006/relationships/slide" Target="/ppt/slides/slide7.xml" Id="Rfc467af7393d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f5d535327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929b704b4d96" /><Relationship Type="http://schemas.openxmlformats.org/officeDocument/2006/relationships/theme" Target="/ppt/slideMasters/theme/theme1.xml" Id="Rcaced29d7f0e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a929b704b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ff45aec3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931ad482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ec297f28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5ff17a43a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6bc96320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90ea62b5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cf38f87c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1 865 548 000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52,7 %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LAUGEN SIGRID GLASTAD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958 977 670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AS</a:t>
            </a:r>
          </a:p>
        </p:txBody>
      </p:sp>
    </p:spTree>
  </p:cSld>
  <p:clrMapOvr>
    <a:masterClrMapping xmlns:a="http://schemas.openxmlformats.org/drawingml/2006/main"/>
  </p:clrMapOvr>
</p:sld>
</file>