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466d43fecd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feb0a5d0a41ee"/>
  </p:sldMasterIdLst>
  <p:sldIdLst>
    <p:sldId xmlns:r="http://schemas.openxmlformats.org/officeDocument/2006/relationships" id="256" r:id="R989cf1bd16784255"/>
    <p:sldId xmlns:r="http://schemas.openxmlformats.org/officeDocument/2006/relationships" id="257" r:id="Ra0c1ed399a044304"/>
    <p:sldId xmlns:r="http://schemas.openxmlformats.org/officeDocument/2006/relationships" id="258" r:id="Rdc45f3043ae94c7b"/>
    <p:sldId xmlns:r="http://schemas.openxmlformats.org/officeDocument/2006/relationships" id="259" r:id="R2423e193d61849ff"/>
    <p:sldId xmlns:r="http://schemas.openxmlformats.org/officeDocument/2006/relationships" id="260" r:id="Rca93528414d84409"/>
    <p:sldId xmlns:r="http://schemas.openxmlformats.org/officeDocument/2006/relationships" id="261" r:id="R20372c0e87a64911"/>
    <p:sldId xmlns:r="http://schemas.openxmlformats.org/officeDocument/2006/relationships" id="262" r:id="Rc583cd00d98a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feb0a5d0a41ee" /><Relationship Type="http://schemas.openxmlformats.org/officeDocument/2006/relationships/slide" Target="/ppt/slides/slide1.xml" Id="R989cf1bd16784255" /><Relationship Type="http://schemas.openxmlformats.org/officeDocument/2006/relationships/slide" Target="/ppt/slides/slide2.xml" Id="Ra0c1ed399a044304" /><Relationship Type="http://schemas.openxmlformats.org/officeDocument/2006/relationships/slide" Target="/ppt/slides/slide3.xml" Id="Rdc45f3043ae94c7b" /><Relationship Type="http://schemas.openxmlformats.org/officeDocument/2006/relationships/slide" Target="/ppt/slides/slide4.xml" Id="R2423e193d61849ff" /><Relationship Type="http://schemas.openxmlformats.org/officeDocument/2006/relationships/slide" Target="/ppt/slides/slide5.xml" Id="Rca93528414d84409" /><Relationship Type="http://schemas.openxmlformats.org/officeDocument/2006/relationships/slide" Target="/ppt/slides/slide6.xml" Id="R20372c0e87a64911" /><Relationship Type="http://schemas.openxmlformats.org/officeDocument/2006/relationships/slide" Target="/ppt/slides/slide7.xml" Id="Rc583cd00d98a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6b219abac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130666edd4133" /><Relationship Type="http://schemas.openxmlformats.org/officeDocument/2006/relationships/theme" Target="/ppt/slideMasters/theme/theme1.xml" Id="R8d2dbe15fbce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130666edd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e97af87f6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5569048f7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b4a324329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d450175de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58bb125df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71a78329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bb98fb3d0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QUO VADIZ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QUO VADIZ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11 282 973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12 599 641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ASKVIG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ASKVIG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CATHERINE DELABY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ASKVIG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FREDERIK ASKVIG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CATHERINE DELABY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Vesteråsveien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12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958 987 714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