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86512431cb4e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980957a3124cc4"/>
  </p:sldMasterIdLst>
  <p:sldIdLst>
    <p:sldId xmlns:r="http://schemas.openxmlformats.org/officeDocument/2006/relationships" id="256" r:id="R2d0676d3621a416c"/>
    <p:sldId xmlns:r="http://schemas.openxmlformats.org/officeDocument/2006/relationships" id="257" r:id="R3cdb2706541b4991"/>
    <p:sldId xmlns:r="http://schemas.openxmlformats.org/officeDocument/2006/relationships" id="258" r:id="Rf098ffc946f8423e"/>
    <p:sldId xmlns:r="http://schemas.openxmlformats.org/officeDocument/2006/relationships" id="259" r:id="R649f833d42b844cc"/>
    <p:sldId xmlns:r="http://schemas.openxmlformats.org/officeDocument/2006/relationships" id="260" r:id="Rb98ddda36f994559"/>
    <p:sldId xmlns:r="http://schemas.openxmlformats.org/officeDocument/2006/relationships" id="261" r:id="R95905bf3130e4e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980957a3124cc4" /><Relationship Type="http://schemas.openxmlformats.org/officeDocument/2006/relationships/slide" Target="/ppt/slides/slide1.xml" Id="R2d0676d3621a416c" /><Relationship Type="http://schemas.openxmlformats.org/officeDocument/2006/relationships/slide" Target="/ppt/slides/slide2.xml" Id="R3cdb2706541b4991" /><Relationship Type="http://schemas.openxmlformats.org/officeDocument/2006/relationships/slide" Target="/ppt/slides/slide3.xml" Id="Rf098ffc946f8423e" /><Relationship Type="http://schemas.openxmlformats.org/officeDocument/2006/relationships/slide" Target="/ppt/slides/slide4.xml" Id="R649f833d42b844cc" /><Relationship Type="http://schemas.openxmlformats.org/officeDocument/2006/relationships/slide" Target="/ppt/slides/slide5.xml" Id="Rb98ddda36f994559" /><Relationship Type="http://schemas.openxmlformats.org/officeDocument/2006/relationships/slide" Target="/ppt/slides/slide6.xml" Id="R95905bf3130e4e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854b8bda574c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e3deb8d5549b9" /><Relationship Type="http://schemas.openxmlformats.org/officeDocument/2006/relationships/theme" Target="/ppt/slideMasters/theme/theme1.xml" Id="Rcefe1c379c8946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ae3deb8d5549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91ff494324d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5ecd3cfc9840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7e7177ed647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01f1367694e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1eed008044e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09367f8ee42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STOREBRAND LIVSFORSIKRING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STOREBRAND LIVSFORSIKRING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STOREBRAND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08880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958 995 369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STOREBRAND LIVSFORSIKRING AS</a:t>
            </a:r>
          </a:p>
        </p:txBody>
      </p:sp>
    </p:spTree>
  </p:cSld>
  <p:clrMapOvr>
    <a:masterClrMapping xmlns:a="http://schemas.openxmlformats.org/drawingml/2006/main"/>
  </p:clrMapOvr>
</p:sld>
</file>