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a61d059eea4a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4f72f1fd6c4556"/>
  </p:sldMasterIdLst>
  <p:sldIdLst>
    <p:sldId xmlns:r="http://schemas.openxmlformats.org/officeDocument/2006/relationships" id="256" r:id="Rd5c10271b6454d6e"/>
    <p:sldId xmlns:r="http://schemas.openxmlformats.org/officeDocument/2006/relationships" id="257" r:id="Rb9edf3d81f204d0b"/>
    <p:sldId xmlns:r="http://schemas.openxmlformats.org/officeDocument/2006/relationships" id="258" r:id="R09db4456f3224ede"/>
    <p:sldId xmlns:r="http://schemas.openxmlformats.org/officeDocument/2006/relationships" id="259" r:id="R6a5ac1ec3c2541ef"/>
    <p:sldId xmlns:r="http://schemas.openxmlformats.org/officeDocument/2006/relationships" id="260" r:id="R042a48048512450a"/>
    <p:sldId xmlns:r="http://schemas.openxmlformats.org/officeDocument/2006/relationships" id="261" r:id="R457b2bd29eb5429f"/>
    <p:sldId xmlns:r="http://schemas.openxmlformats.org/officeDocument/2006/relationships" id="262" r:id="R1597a8f275d649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4f72f1fd6c4556" /><Relationship Type="http://schemas.openxmlformats.org/officeDocument/2006/relationships/slide" Target="/ppt/slides/slide1.xml" Id="Rd5c10271b6454d6e" /><Relationship Type="http://schemas.openxmlformats.org/officeDocument/2006/relationships/slide" Target="/ppt/slides/slide2.xml" Id="Rb9edf3d81f204d0b" /><Relationship Type="http://schemas.openxmlformats.org/officeDocument/2006/relationships/slide" Target="/ppt/slides/slide3.xml" Id="R09db4456f3224ede" /><Relationship Type="http://schemas.openxmlformats.org/officeDocument/2006/relationships/slide" Target="/ppt/slides/slide4.xml" Id="R6a5ac1ec3c2541ef" /><Relationship Type="http://schemas.openxmlformats.org/officeDocument/2006/relationships/slide" Target="/ppt/slides/slide5.xml" Id="R042a48048512450a" /><Relationship Type="http://schemas.openxmlformats.org/officeDocument/2006/relationships/slide" Target="/ppt/slides/slide6.xml" Id="R457b2bd29eb5429f" /><Relationship Type="http://schemas.openxmlformats.org/officeDocument/2006/relationships/slide" Target="/ppt/slides/slide7.xml" Id="R1597a8f275d649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910541e03247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092a9a3f74bb7" /><Relationship Type="http://schemas.openxmlformats.org/officeDocument/2006/relationships/theme" Target="/ppt/slideMasters/theme/theme1.xml" Id="Rb34d0d53799c41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1a092a9a3f74b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af75b1c2904d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d6012a5a7a4d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5584872d3a42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a2e0f34a94e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7f3fac485e43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a10bb82cc5481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cc8fe91b994b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KAVI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KAVI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51 137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−59 188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−1 495 830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46 787 897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48 478 988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ØIE NILSEN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ØIE NILSEN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Øie Nilsen, Kingos gate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959 039 313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KAVI AS</a:t>
            </a:r>
          </a:p>
        </p:txBody>
      </p:sp>
    </p:spTree>
  </p:cSld>
  <p:clrMapOvr>
    <a:masterClrMapping xmlns:a="http://schemas.openxmlformats.org/drawingml/2006/main"/>
  </p:clrMapOvr>
</p:sld>
</file>