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e695e1ea8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1cb5fc6ef4928"/>
  </p:sldMasterIdLst>
  <p:sldIdLst>
    <p:sldId xmlns:r="http://schemas.openxmlformats.org/officeDocument/2006/relationships" id="256" r:id="R2215b91f10254812"/>
    <p:sldId xmlns:r="http://schemas.openxmlformats.org/officeDocument/2006/relationships" id="257" r:id="Rc215230ae38f47ba"/>
    <p:sldId xmlns:r="http://schemas.openxmlformats.org/officeDocument/2006/relationships" id="258" r:id="Rc369f6bcaf7745a5"/>
    <p:sldId xmlns:r="http://schemas.openxmlformats.org/officeDocument/2006/relationships" id="259" r:id="Rfd8610340e7c49ea"/>
    <p:sldId xmlns:r="http://schemas.openxmlformats.org/officeDocument/2006/relationships" id="260" r:id="Ra945014dda74413f"/>
    <p:sldId xmlns:r="http://schemas.openxmlformats.org/officeDocument/2006/relationships" id="261" r:id="Rbcb5465ad90b422a"/>
    <p:sldId xmlns:r="http://schemas.openxmlformats.org/officeDocument/2006/relationships" id="262" r:id="R4b2dc411a781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1cb5fc6ef4928" /><Relationship Type="http://schemas.openxmlformats.org/officeDocument/2006/relationships/slide" Target="/ppt/slides/slide1.xml" Id="R2215b91f10254812" /><Relationship Type="http://schemas.openxmlformats.org/officeDocument/2006/relationships/slide" Target="/ppt/slides/slide2.xml" Id="Rc215230ae38f47ba" /><Relationship Type="http://schemas.openxmlformats.org/officeDocument/2006/relationships/slide" Target="/ppt/slides/slide3.xml" Id="Rc369f6bcaf7745a5" /><Relationship Type="http://schemas.openxmlformats.org/officeDocument/2006/relationships/slide" Target="/ppt/slides/slide4.xml" Id="Rfd8610340e7c49ea" /><Relationship Type="http://schemas.openxmlformats.org/officeDocument/2006/relationships/slide" Target="/ppt/slides/slide5.xml" Id="Ra945014dda74413f" /><Relationship Type="http://schemas.openxmlformats.org/officeDocument/2006/relationships/slide" Target="/ppt/slides/slide6.xml" Id="Rbcb5465ad90b422a" /><Relationship Type="http://schemas.openxmlformats.org/officeDocument/2006/relationships/slide" Target="/ppt/slides/slide7.xml" Id="R4b2dc411a781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600c6301e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36a1c1874228" /><Relationship Type="http://schemas.openxmlformats.org/officeDocument/2006/relationships/theme" Target="/ppt/slideMasters/theme/theme1.xml" Id="R6945e7531c25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436a1c187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eb49db67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8ecb5f92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7af69aec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768213a51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10715dd84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1e3df958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f0e337ba6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ENERGY MODELLING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ENERGY MODELLING GROUP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23 662 345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Slettevikvegen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5124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55195069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959 048 940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