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01174321414f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1d4541c3c6474d"/>
  </p:sldMasterIdLst>
  <p:sldIdLst>
    <p:sldId xmlns:r="http://schemas.openxmlformats.org/officeDocument/2006/relationships" id="256" r:id="Rb1e075de5354432e"/>
    <p:sldId xmlns:r="http://schemas.openxmlformats.org/officeDocument/2006/relationships" id="257" r:id="R710f6fed213a4f8b"/>
    <p:sldId xmlns:r="http://schemas.openxmlformats.org/officeDocument/2006/relationships" id="258" r:id="Rfb07d15966674e11"/>
    <p:sldId xmlns:r="http://schemas.openxmlformats.org/officeDocument/2006/relationships" id="259" r:id="Rea9a6a164c5c4c43"/>
    <p:sldId xmlns:r="http://schemas.openxmlformats.org/officeDocument/2006/relationships" id="260" r:id="R03a83c48c2f849a5"/>
    <p:sldId xmlns:r="http://schemas.openxmlformats.org/officeDocument/2006/relationships" id="261" r:id="R52723e3f5f644139"/>
    <p:sldId xmlns:r="http://schemas.openxmlformats.org/officeDocument/2006/relationships" id="262" r:id="R3088cfc426af44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d4541c3c6474d" /><Relationship Type="http://schemas.openxmlformats.org/officeDocument/2006/relationships/slide" Target="/ppt/slides/slide1.xml" Id="Rb1e075de5354432e" /><Relationship Type="http://schemas.openxmlformats.org/officeDocument/2006/relationships/slide" Target="/ppt/slides/slide2.xml" Id="R710f6fed213a4f8b" /><Relationship Type="http://schemas.openxmlformats.org/officeDocument/2006/relationships/slide" Target="/ppt/slides/slide3.xml" Id="Rfb07d15966674e11" /><Relationship Type="http://schemas.openxmlformats.org/officeDocument/2006/relationships/slide" Target="/ppt/slides/slide4.xml" Id="Rea9a6a164c5c4c43" /><Relationship Type="http://schemas.openxmlformats.org/officeDocument/2006/relationships/slide" Target="/ppt/slides/slide5.xml" Id="R03a83c48c2f849a5" /><Relationship Type="http://schemas.openxmlformats.org/officeDocument/2006/relationships/slide" Target="/ppt/slides/slide6.xml" Id="R52723e3f5f644139" /><Relationship Type="http://schemas.openxmlformats.org/officeDocument/2006/relationships/slide" Target="/ppt/slides/slide7.xml" Id="R3088cfc426af44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a66fb87bc46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4f4e134da443a" /><Relationship Type="http://schemas.openxmlformats.org/officeDocument/2006/relationships/theme" Target="/ppt/slideMasters/theme/theme1.xml" Id="Rd9c406d0dcc140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84f4e134da44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ac62a7116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dc9a258e549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07e3a24da49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9b6f3c8d746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4bdb1474b44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eeffecb4a4d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d8096b73e4a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SAMMU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SAMMU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2 799 114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3 315 403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ULF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Gregorius Dagssons gate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52 68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959 094 470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