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010df5cf3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b1c1143894969"/>
  </p:sldMasterIdLst>
  <p:sldIdLst>
    <p:sldId xmlns:r="http://schemas.openxmlformats.org/officeDocument/2006/relationships" id="256" r:id="R2e282ae10a0a4cd0"/>
    <p:sldId xmlns:r="http://schemas.openxmlformats.org/officeDocument/2006/relationships" id="257" r:id="R064886a3766e4ee6"/>
    <p:sldId xmlns:r="http://schemas.openxmlformats.org/officeDocument/2006/relationships" id="258" r:id="Rbd1f49977c80462b"/>
    <p:sldId xmlns:r="http://schemas.openxmlformats.org/officeDocument/2006/relationships" id="259" r:id="Ra4c8664d3f8d4561"/>
    <p:sldId xmlns:r="http://schemas.openxmlformats.org/officeDocument/2006/relationships" id="260" r:id="R96d36c0c7373481c"/>
    <p:sldId xmlns:r="http://schemas.openxmlformats.org/officeDocument/2006/relationships" id="261" r:id="R77106d4451374e0c"/>
    <p:sldId xmlns:r="http://schemas.openxmlformats.org/officeDocument/2006/relationships" id="262" r:id="Rdbbb0e44583d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b1c1143894969" /><Relationship Type="http://schemas.openxmlformats.org/officeDocument/2006/relationships/slide" Target="/ppt/slides/slide1.xml" Id="R2e282ae10a0a4cd0" /><Relationship Type="http://schemas.openxmlformats.org/officeDocument/2006/relationships/slide" Target="/ppt/slides/slide2.xml" Id="R064886a3766e4ee6" /><Relationship Type="http://schemas.openxmlformats.org/officeDocument/2006/relationships/slide" Target="/ppt/slides/slide3.xml" Id="Rbd1f49977c80462b" /><Relationship Type="http://schemas.openxmlformats.org/officeDocument/2006/relationships/slide" Target="/ppt/slides/slide4.xml" Id="Ra4c8664d3f8d4561" /><Relationship Type="http://schemas.openxmlformats.org/officeDocument/2006/relationships/slide" Target="/ppt/slides/slide5.xml" Id="R96d36c0c7373481c" /><Relationship Type="http://schemas.openxmlformats.org/officeDocument/2006/relationships/slide" Target="/ppt/slides/slide6.xml" Id="R77106d4451374e0c" /><Relationship Type="http://schemas.openxmlformats.org/officeDocument/2006/relationships/slide" Target="/ppt/slides/slide7.xml" Id="Rdbbb0e44583d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eb31ea749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cbbae4cb4903" /><Relationship Type="http://schemas.openxmlformats.org/officeDocument/2006/relationships/theme" Target="/ppt/slideMasters/theme/theme1.xml" Id="R83f4158582c7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acbbae4cb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cd9a5351a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8644affca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3e925a2ef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68794359e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38c439ca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e053b0f5540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aa3826c3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REGNSKAPSKONTOR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INGJER SVERRE GUNNAR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BERIT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ANDRÉ ROSETH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ARILD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60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