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7c7af3f463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39fa4583ef42d2"/>
  </p:sldMasterIdLst>
  <p:sldIdLst>
    <p:sldId xmlns:r="http://schemas.openxmlformats.org/officeDocument/2006/relationships" id="256" r:id="R2cfe56aaab6c499d"/>
    <p:sldId xmlns:r="http://schemas.openxmlformats.org/officeDocument/2006/relationships" id="257" r:id="R2c3f2b5c254445bd"/>
    <p:sldId xmlns:r="http://schemas.openxmlformats.org/officeDocument/2006/relationships" id="258" r:id="Rbd43ef4be5be4fb4"/>
    <p:sldId xmlns:r="http://schemas.openxmlformats.org/officeDocument/2006/relationships" id="259" r:id="R93a0ca47ff654dab"/>
    <p:sldId xmlns:r="http://schemas.openxmlformats.org/officeDocument/2006/relationships" id="260" r:id="R7e0391292e6b40d4"/>
    <p:sldId xmlns:r="http://schemas.openxmlformats.org/officeDocument/2006/relationships" id="261" r:id="R9ffe064d541e4a60"/>
    <p:sldId xmlns:r="http://schemas.openxmlformats.org/officeDocument/2006/relationships" id="262" r:id="R7f04690a11cf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9fa4583ef42d2" /><Relationship Type="http://schemas.openxmlformats.org/officeDocument/2006/relationships/slide" Target="/ppt/slides/slide1.xml" Id="R2cfe56aaab6c499d" /><Relationship Type="http://schemas.openxmlformats.org/officeDocument/2006/relationships/slide" Target="/ppt/slides/slide2.xml" Id="R2c3f2b5c254445bd" /><Relationship Type="http://schemas.openxmlformats.org/officeDocument/2006/relationships/slide" Target="/ppt/slides/slide3.xml" Id="Rbd43ef4be5be4fb4" /><Relationship Type="http://schemas.openxmlformats.org/officeDocument/2006/relationships/slide" Target="/ppt/slides/slide4.xml" Id="R93a0ca47ff654dab" /><Relationship Type="http://schemas.openxmlformats.org/officeDocument/2006/relationships/slide" Target="/ppt/slides/slide5.xml" Id="R7e0391292e6b40d4" /><Relationship Type="http://schemas.openxmlformats.org/officeDocument/2006/relationships/slide" Target="/ppt/slides/slide6.xml" Id="R9ffe064d541e4a60" /><Relationship Type="http://schemas.openxmlformats.org/officeDocument/2006/relationships/slide" Target="/ppt/slides/slide7.xml" Id="R7f04690a11cf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6aaf8f62f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76e9160764adc" /><Relationship Type="http://schemas.openxmlformats.org/officeDocument/2006/relationships/theme" Target="/ppt/slideMasters/theme/theme1.xml" Id="Rb5050e73781f44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676e9160764a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66c96f9f8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928c0618d4b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5ba8403184f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b930dd86a4d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267f24d39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07062f1624d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06ad4dc3940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12 321 123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9 788 120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959 152 446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