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6ad366e8e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b10eb389340a5"/>
  </p:sldMasterIdLst>
  <p:sldIdLst>
    <p:sldId xmlns:r="http://schemas.openxmlformats.org/officeDocument/2006/relationships" id="256" r:id="Rf203f42dd09a432e"/>
    <p:sldId xmlns:r="http://schemas.openxmlformats.org/officeDocument/2006/relationships" id="257" r:id="R44723abb772d4e88"/>
    <p:sldId xmlns:r="http://schemas.openxmlformats.org/officeDocument/2006/relationships" id="258" r:id="Ra375105ea5764fd3"/>
    <p:sldId xmlns:r="http://schemas.openxmlformats.org/officeDocument/2006/relationships" id="259" r:id="R46e7d30b319b4e63"/>
    <p:sldId xmlns:r="http://schemas.openxmlformats.org/officeDocument/2006/relationships" id="260" r:id="Ra81ea183c568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b10eb389340a5" /><Relationship Type="http://schemas.openxmlformats.org/officeDocument/2006/relationships/slide" Target="/ppt/slides/slide1.xml" Id="Rf203f42dd09a432e" /><Relationship Type="http://schemas.openxmlformats.org/officeDocument/2006/relationships/slide" Target="/ppt/slides/slide2.xml" Id="R44723abb772d4e88" /><Relationship Type="http://schemas.openxmlformats.org/officeDocument/2006/relationships/slide" Target="/ppt/slides/slide3.xml" Id="Ra375105ea5764fd3" /><Relationship Type="http://schemas.openxmlformats.org/officeDocument/2006/relationships/slide" Target="/ppt/slides/slide4.xml" Id="R46e7d30b319b4e63" /><Relationship Type="http://schemas.openxmlformats.org/officeDocument/2006/relationships/slide" Target="/ppt/slides/slide5.xml" Id="Ra81ea183c568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e768808ee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ace87ab041a6" /><Relationship Type="http://schemas.openxmlformats.org/officeDocument/2006/relationships/theme" Target="/ppt/slideMasters/theme/theme1.xml" Id="R9c759f386ed9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face87ab0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0bec9b50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fd37a69e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8a125b9af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178641a02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57c781a8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KOMMUNE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